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0" r:id="rId4"/>
    <p:sldId id="271" r:id="rId5"/>
    <p:sldId id="272" r:id="rId6"/>
    <p:sldId id="260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9144000" cy="6858000" type="screen4x3"/>
  <p:notesSz cx="6807200" cy="9939338"/>
  <p:embeddedFontLst>
    <p:embeddedFont>
      <p:font typeface="HY수평선B" pitchFamily="18" charset="-127"/>
      <p:regular r:id="rId18"/>
    </p:embeddedFont>
    <p:embeddedFont>
      <p:font typeface="휴먼모음T" pitchFamily="18" charset="-127"/>
      <p:regular r:id="rId19"/>
    </p:embeddedFont>
    <p:embeddedFont>
      <p:font typeface="-윤고딕320" pitchFamily="18" charset="-127"/>
      <p:regular r:id="rId20"/>
    </p:embeddedFont>
    <p:embeddedFont>
      <p:font typeface="맑은 고딕" pitchFamily="50" charset="-127"/>
      <p:regular r:id="rId21"/>
      <p:bold r:id="rId22"/>
    </p:embeddedFont>
    <p:embeddedFont>
      <p:font typeface="-윤고딕340" pitchFamily="18" charset="-127"/>
      <p:regular r:id="rId23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9933"/>
    <a:srgbClr val="99CC00"/>
    <a:srgbClr val="99CCFF"/>
    <a:srgbClr val="996633"/>
    <a:srgbClr val="005800"/>
    <a:srgbClr val="669900"/>
    <a:srgbClr val="CCFFFF"/>
    <a:srgbClr val="9966FF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660"/>
  </p:normalViewPr>
  <p:slideViewPr>
    <p:cSldViewPr>
      <p:cViewPr varScale="1">
        <p:scale>
          <a:sx n="98" d="100"/>
          <a:sy n="98" d="100"/>
        </p:scale>
        <p:origin x="-3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2BC22A-DC4B-4382-BCF1-583B122C948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A295D0BF-A976-4ABF-BEB8-314AE6C9CF5A}">
      <dgm:prSet phldrT="[텍스트]" custT="1"/>
      <dgm:spPr>
        <a:noFill/>
        <a:ln>
          <a:solidFill>
            <a:srgbClr val="3399FF"/>
          </a:solidFill>
        </a:ln>
      </dgm:spPr>
      <dgm:t>
        <a:bodyPr/>
        <a:lstStyle/>
        <a:p>
          <a:pPr latinLnBrk="1"/>
          <a:r>
            <a:rPr lang="ko-KR" altLang="en-US" sz="13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전 체 회 의</a:t>
          </a:r>
          <a:endParaRPr lang="en-US" altLang="ko-KR" sz="1300" dirty="0" smtClean="0">
            <a:latin typeface="Times New Roman" pitchFamily="18" charset="0"/>
            <a:ea typeface="-윤고딕320" charset="-127"/>
            <a:cs typeface="Times New Roman" pitchFamily="18" charset="0"/>
          </a:endParaRPr>
        </a:p>
        <a:p>
          <a:pPr latinLnBrk="1"/>
          <a:r>
            <a:rPr lang="en-US" altLang="ko-KR" sz="13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(250</a:t>
          </a:r>
          <a:r>
            <a:rPr lang="ko-KR" altLang="en-US" sz="13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명</a:t>
          </a:r>
          <a:r>
            <a:rPr lang="en-US" altLang="ko-KR" sz="13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)</a:t>
          </a:r>
          <a:endParaRPr lang="ko-KR" altLang="en-US" sz="1300" dirty="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8EB0480C-F54C-4FE9-A285-F5929FF9F25A}" type="parTrans" cxnId="{B77FA8FD-0FF3-4FCE-BD35-6D168FAB8908}">
      <dgm:prSet/>
      <dgm:spPr/>
      <dgm:t>
        <a:bodyPr/>
        <a:lstStyle/>
        <a:p>
          <a:pPr latinLnBrk="1"/>
          <a:endParaRPr lang="ko-KR" altLang="en-US" sz="130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7F58372B-F44C-4344-AC5C-20BDC1A06266}" type="sibTrans" cxnId="{B77FA8FD-0FF3-4FCE-BD35-6D168FAB8908}">
      <dgm:prSet/>
      <dgm:spPr/>
      <dgm:t>
        <a:bodyPr/>
        <a:lstStyle/>
        <a:p>
          <a:pPr latinLnBrk="1"/>
          <a:endParaRPr lang="ko-KR" altLang="en-US" sz="130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8BD35F3C-A0A7-4C25-8B47-40663F95F4BB}">
      <dgm:prSet phldrT="[텍스트]" custT="1"/>
      <dgm:spPr>
        <a:noFill/>
        <a:ln>
          <a:solidFill>
            <a:srgbClr val="3399FF"/>
          </a:solidFill>
        </a:ln>
      </dgm:spPr>
      <dgm:t>
        <a:bodyPr/>
        <a:lstStyle/>
        <a:p>
          <a:pPr latinLnBrk="1"/>
          <a:r>
            <a:rPr lang="ko-KR" altLang="en-US" sz="13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운영위원회</a:t>
          </a:r>
          <a:endParaRPr lang="ko-KR" altLang="en-US" sz="1300" dirty="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5B650FA4-DBEC-4E8D-B6CB-4BEAEC659B8E}" type="parTrans" cxnId="{A06D0DDE-C1B2-43FF-BFF8-67BBC9DA7555}">
      <dgm:prSet/>
      <dgm:spPr/>
      <dgm:t>
        <a:bodyPr/>
        <a:lstStyle/>
        <a:p>
          <a:pPr latinLnBrk="1"/>
          <a:endParaRPr lang="ko-KR" altLang="en-US" sz="130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C2C81F17-AECB-43BF-9DF1-744475FE7232}" type="sibTrans" cxnId="{A06D0DDE-C1B2-43FF-BFF8-67BBC9DA7555}">
      <dgm:prSet/>
      <dgm:spPr/>
      <dgm:t>
        <a:bodyPr/>
        <a:lstStyle/>
        <a:p>
          <a:pPr latinLnBrk="1"/>
          <a:endParaRPr lang="ko-KR" altLang="en-US" sz="130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36B41DFB-C366-4F01-83C6-69D586FC37F9}">
      <dgm:prSet phldrT="[텍스트]" custT="1"/>
      <dgm:spPr>
        <a:noFill/>
        <a:ln>
          <a:solidFill>
            <a:srgbClr val="3399FF"/>
          </a:solidFill>
        </a:ln>
      </dgm:spPr>
      <dgm:t>
        <a:bodyPr/>
        <a:lstStyle/>
        <a:p>
          <a:pPr latinLnBrk="1"/>
          <a:r>
            <a:rPr lang="ko-KR" altLang="en-US" sz="13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교       통</a:t>
          </a:r>
          <a:endParaRPr lang="en-US" altLang="ko-KR" sz="1300" dirty="0" smtClean="0">
            <a:latin typeface="Times New Roman" pitchFamily="18" charset="0"/>
            <a:ea typeface="-윤고딕320" charset="-127"/>
            <a:cs typeface="Times New Roman" pitchFamily="18" charset="0"/>
          </a:endParaRPr>
        </a:p>
        <a:p>
          <a:pPr latinLnBrk="1"/>
          <a:r>
            <a:rPr lang="ko-KR" altLang="en-US" sz="13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분과위원회</a:t>
          </a:r>
          <a:endParaRPr lang="ko-KR" altLang="en-US" sz="1300" dirty="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90AB88A2-9B35-4B07-A01C-4C40CFCB81A0}" type="parTrans" cxnId="{903397A3-974C-4481-B815-E66F5037638D}">
      <dgm:prSet/>
      <dgm:spPr/>
      <dgm:t>
        <a:bodyPr/>
        <a:lstStyle/>
        <a:p>
          <a:pPr latinLnBrk="1"/>
          <a:endParaRPr lang="ko-KR" altLang="en-US" sz="130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FFCEB37E-EE31-4049-8178-986F9F7D0BF1}" type="sibTrans" cxnId="{903397A3-974C-4481-B815-E66F5037638D}">
      <dgm:prSet/>
      <dgm:spPr/>
      <dgm:t>
        <a:bodyPr/>
        <a:lstStyle/>
        <a:p>
          <a:pPr latinLnBrk="1"/>
          <a:endParaRPr lang="ko-KR" altLang="en-US" sz="130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1B5E145D-E726-416F-86E9-4568B15BC9AB}">
      <dgm:prSet phldrT="[텍스트]" custT="1"/>
      <dgm:spPr>
        <a:noFill/>
        <a:ln>
          <a:solidFill>
            <a:srgbClr val="3399FF"/>
          </a:solidFill>
        </a:ln>
      </dgm:spPr>
      <dgm:t>
        <a:bodyPr/>
        <a:lstStyle/>
        <a:p>
          <a:pPr latinLnBrk="1"/>
          <a:r>
            <a:rPr lang="ko-KR" altLang="en-US" sz="13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도시주택</a:t>
          </a:r>
          <a:endParaRPr lang="en-US" altLang="ko-KR" sz="1300" dirty="0" smtClean="0">
            <a:latin typeface="Times New Roman" pitchFamily="18" charset="0"/>
            <a:ea typeface="-윤고딕320" charset="-127"/>
            <a:cs typeface="Times New Roman" pitchFamily="18" charset="0"/>
          </a:endParaRPr>
        </a:p>
        <a:p>
          <a:pPr latinLnBrk="1"/>
          <a:r>
            <a:rPr lang="ko-KR" altLang="en-US" sz="13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분과위원회</a:t>
          </a:r>
          <a:endParaRPr lang="ko-KR" altLang="en-US" sz="1300" dirty="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2881D74B-9564-484B-A1C8-B5232AFE5F49}" type="parTrans" cxnId="{B1A9999A-567B-49B4-9D6E-020EB18028A8}">
      <dgm:prSet/>
      <dgm:spPr/>
      <dgm:t>
        <a:bodyPr/>
        <a:lstStyle/>
        <a:p>
          <a:pPr latinLnBrk="1"/>
          <a:endParaRPr lang="ko-KR" altLang="en-US" sz="130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42A33D95-E267-42D7-99FA-D20334C38CD4}" type="sibTrans" cxnId="{B1A9999A-567B-49B4-9D6E-020EB18028A8}">
      <dgm:prSet/>
      <dgm:spPr/>
      <dgm:t>
        <a:bodyPr/>
        <a:lstStyle/>
        <a:p>
          <a:pPr latinLnBrk="1"/>
          <a:endParaRPr lang="ko-KR" altLang="en-US" sz="130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53A50B3C-EA14-4614-80C4-85651D383607}">
      <dgm:prSet custT="1"/>
      <dgm:spPr>
        <a:noFill/>
        <a:ln>
          <a:solidFill>
            <a:srgbClr val="3399FF"/>
          </a:solidFill>
        </a:ln>
      </dgm:spPr>
      <dgm:t>
        <a:bodyPr/>
        <a:lstStyle/>
        <a:p>
          <a:pPr latinLnBrk="1"/>
          <a:r>
            <a:rPr lang="ko-KR" altLang="en-US" sz="13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경 제 산업</a:t>
          </a:r>
          <a:endParaRPr lang="en-US" altLang="ko-KR" sz="1300" dirty="0" smtClean="0">
            <a:latin typeface="Times New Roman" pitchFamily="18" charset="0"/>
            <a:ea typeface="-윤고딕320" charset="-127"/>
            <a:cs typeface="Times New Roman" pitchFamily="18" charset="0"/>
          </a:endParaRPr>
        </a:p>
        <a:p>
          <a:pPr latinLnBrk="1"/>
          <a:r>
            <a:rPr lang="ko-KR" altLang="en-US" sz="13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분과위원회</a:t>
          </a:r>
          <a:endParaRPr lang="ko-KR" altLang="en-US" sz="1300" dirty="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55C9D08A-1019-4B1A-BD62-52278AAB2DB0}" type="parTrans" cxnId="{3F247463-1554-4FAB-B300-9310D4F4297F}">
      <dgm:prSet/>
      <dgm:spPr/>
      <dgm:t>
        <a:bodyPr/>
        <a:lstStyle/>
        <a:p>
          <a:pPr latinLnBrk="1"/>
          <a:endParaRPr lang="ko-KR" altLang="en-US" sz="130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74F8A603-E40E-4A40-88D8-53E1DEC9173A}" type="sibTrans" cxnId="{3F247463-1554-4FAB-B300-9310D4F4297F}">
      <dgm:prSet/>
      <dgm:spPr/>
      <dgm:t>
        <a:bodyPr/>
        <a:lstStyle/>
        <a:p>
          <a:pPr latinLnBrk="1"/>
          <a:endParaRPr lang="ko-KR" altLang="en-US" sz="130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6A5550FE-5A34-4B40-9CA2-33E9BA81349C}">
      <dgm:prSet custT="1"/>
      <dgm:spPr>
        <a:noFill/>
        <a:ln>
          <a:solidFill>
            <a:srgbClr val="3399FF"/>
          </a:solidFill>
        </a:ln>
      </dgm:spPr>
      <dgm:t>
        <a:bodyPr/>
        <a:lstStyle/>
        <a:p>
          <a:pPr latinLnBrk="1"/>
          <a:r>
            <a:rPr lang="ko-KR" altLang="en-US" sz="13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건       설</a:t>
          </a:r>
          <a:endParaRPr lang="en-US" altLang="ko-KR" sz="1300" dirty="0" smtClean="0">
            <a:latin typeface="Times New Roman" pitchFamily="18" charset="0"/>
            <a:ea typeface="-윤고딕320" charset="-127"/>
            <a:cs typeface="Times New Roman" pitchFamily="18" charset="0"/>
          </a:endParaRPr>
        </a:p>
        <a:p>
          <a:pPr latinLnBrk="1"/>
          <a:r>
            <a:rPr lang="ko-KR" altLang="en-US" sz="13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분과위원회</a:t>
          </a:r>
          <a:endParaRPr lang="ko-KR" altLang="en-US" sz="1300" dirty="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90EE5CFA-9D51-4E06-8FE1-0510DC8948B9}" type="parTrans" cxnId="{4CEF5174-3B5A-4D9F-948E-5EBE1C1A17BF}">
      <dgm:prSet/>
      <dgm:spPr/>
      <dgm:t>
        <a:bodyPr/>
        <a:lstStyle/>
        <a:p>
          <a:pPr latinLnBrk="1"/>
          <a:endParaRPr lang="ko-KR" altLang="en-US" sz="130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1D31C036-2FB0-4381-8059-E9F93CA867CB}" type="sibTrans" cxnId="{4CEF5174-3B5A-4D9F-948E-5EBE1C1A17BF}">
      <dgm:prSet/>
      <dgm:spPr/>
      <dgm:t>
        <a:bodyPr/>
        <a:lstStyle/>
        <a:p>
          <a:pPr latinLnBrk="1"/>
          <a:endParaRPr lang="ko-KR" altLang="en-US" sz="130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1AB53D7E-BB62-4990-9E3F-EFA0AC1729E1}">
      <dgm:prSet custT="1"/>
      <dgm:spPr>
        <a:noFill/>
        <a:ln>
          <a:solidFill>
            <a:srgbClr val="3399FF"/>
          </a:solidFill>
        </a:ln>
      </dgm:spPr>
      <dgm:t>
        <a:bodyPr/>
        <a:lstStyle/>
        <a:p>
          <a:pPr latinLnBrk="1"/>
          <a:r>
            <a:rPr lang="ko-KR" altLang="en-US" sz="13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환경수자원</a:t>
          </a:r>
          <a:endParaRPr lang="en-US" altLang="ko-KR" sz="1300" dirty="0" smtClean="0">
            <a:latin typeface="Times New Roman" pitchFamily="18" charset="0"/>
            <a:ea typeface="-윤고딕320" charset="-127"/>
            <a:cs typeface="Times New Roman" pitchFamily="18" charset="0"/>
          </a:endParaRPr>
        </a:p>
        <a:p>
          <a:pPr latinLnBrk="1"/>
          <a:r>
            <a:rPr lang="ko-KR" altLang="en-US" sz="13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분과위원회</a:t>
          </a:r>
          <a:endParaRPr lang="ko-KR" altLang="en-US" sz="1300" dirty="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CBC98853-D8D4-486C-8AD0-0672A2D2A5D8}" type="parTrans" cxnId="{47BA0A99-54E7-47E5-9175-567F356AB13D}">
      <dgm:prSet/>
      <dgm:spPr/>
      <dgm:t>
        <a:bodyPr/>
        <a:lstStyle/>
        <a:p>
          <a:pPr latinLnBrk="1"/>
          <a:endParaRPr lang="ko-KR" altLang="en-US" sz="130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020C1AC3-4351-4C44-8A26-3032AC714885}" type="sibTrans" cxnId="{47BA0A99-54E7-47E5-9175-567F356AB13D}">
      <dgm:prSet/>
      <dgm:spPr/>
      <dgm:t>
        <a:bodyPr/>
        <a:lstStyle/>
        <a:p>
          <a:pPr latinLnBrk="1"/>
          <a:endParaRPr lang="ko-KR" altLang="en-US" sz="130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2A945BEE-0C7C-4FE5-898C-21CCBA220E19}">
      <dgm:prSet custT="1"/>
      <dgm:spPr>
        <a:noFill/>
        <a:ln>
          <a:solidFill>
            <a:srgbClr val="3399FF"/>
          </a:solidFill>
        </a:ln>
      </dgm:spPr>
      <dgm:t>
        <a:bodyPr/>
        <a:lstStyle/>
        <a:p>
          <a:pPr latinLnBrk="1"/>
          <a:r>
            <a:rPr lang="ko-KR" altLang="en-US" sz="13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보건 복지</a:t>
          </a:r>
          <a:endParaRPr lang="en-US" altLang="ko-KR" sz="1300" dirty="0" smtClean="0">
            <a:latin typeface="Times New Roman" pitchFamily="18" charset="0"/>
            <a:ea typeface="-윤고딕320" charset="-127"/>
            <a:cs typeface="Times New Roman" pitchFamily="18" charset="0"/>
          </a:endParaRPr>
        </a:p>
        <a:p>
          <a:pPr latinLnBrk="1"/>
          <a:r>
            <a:rPr lang="ko-KR" altLang="en-US" sz="13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분과위원회</a:t>
          </a:r>
          <a:endParaRPr lang="ko-KR" altLang="en-US" sz="1300" dirty="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07C43F91-1C7B-419F-820B-DC9ACC7CC6A7}" type="parTrans" cxnId="{E34DE89F-D96B-462C-9F15-8DB51725EA23}">
      <dgm:prSet/>
      <dgm:spPr/>
      <dgm:t>
        <a:bodyPr/>
        <a:lstStyle/>
        <a:p>
          <a:pPr latinLnBrk="1"/>
          <a:endParaRPr lang="ko-KR" altLang="en-US" sz="130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9CB365A9-92E9-4610-8CDB-7B37FAEFD869}" type="sibTrans" cxnId="{E34DE89F-D96B-462C-9F15-8DB51725EA23}">
      <dgm:prSet/>
      <dgm:spPr/>
      <dgm:t>
        <a:bodyPr/>
        <a:lstStyle/>
        <a:p>
          <a:pPr latinLnBrk="1"/>
          <a:endParaRPr lang="ko-KR" altLang="en-US" sz="130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160EE0BA-87A3-4B1F-8429-20CE570C11B6}">
      <dgm:prSet custT="1"/>
      <dgm:spPr>
        <a:noFill/>
        <a:ln>
          <a:solidFill>
            <a:srgbClr val="3399FF"/>
          </a:solidFill>
        </a:ln>
      </dgm:spPr>
      <dgm:t>
        <a:bodyPr/>
        <a:lstStyle/>
        <a:p>
          <a:pPr latinLnBrk="1"/>
          <a:r>
            <a:rPr lang="ko-KR" altLang="en-US" sz="13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여성 보육</a:t>
          </a:r>
          <a:endParaRPr lang="en-US" altLang="ko-KR" sz="1300" dirty="0" smtClean="0">
            <a:latin typeface="Times New Roman" pitchFamily="18" charset="0"/>
            <a:ea typeface="-윤고딕320" charset="-127"/>
            <a:cs typeface="Times New Roman" pitchFamily="18" charset="0"/>
          </a:endParaRPr>
        </a:p>
        <a:p>
          <a:pPr latinLnBrk="1"/>
          <a:r>
            <a:rPr lang="ko-KR" altLang="en-US" sz="13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분과위원회</a:t>
          </a:r>
          <a:endParaRPr lang="ko-KR" altLang="en-US" sz="1300" dirty="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47B3DE31-9553-4DA7-B5B3-701388BC17FC}" type="parTrans" cxnId="{F600E316-3ED9-487F-8ED9-60300EF5AFA0}">
      <dgm:prSet/>
      <dgm:spPr/>
      <dgm:t>
        <a:bodyPr/>
        <a:lstStyle/>
        <a:p>
          <a:pPr latinLnBrk="1"/>
          <a:endParaRPr lang="ko-KR" altLang="en-US" sz="130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8EA7F038-07A5-40C3-B149-C0299D3E3B04}" type="sibTrans" cxnId="{F600E316-3ED9-487F-8ED9-60300EF5AFA0}">
      <dgm:prSet/>
      <dgm:spPr/>
      <dgm:t>
        <a:bodyPr/>
        <a:lstStyle/>
        <a:p>
          <a:pPr latinLnBrk="1"/>
          <a:endParaRPr lang="ko-KR" altLang="en-US" sz="130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6CCFFC64-323F-40E0-89B6-872868CB0261}">
      <dgm:prSet custT="1"/>
      <dgm:spPr>
        <a:noFill/>
        <a:ln>
          <a:solidFill>
            <a:srgbClr val="3399FF"/>
          </a:solidFill>
        </a:ln>
      </dgm:spPr>
      <dgm:t>
        <a:bodyPr/>
        <a:lstStyle/>
        <a:p>
          <a:pPr latinLnBrk="1"/>
          <a:r>
            <a:rPr lang="ko-KR" altLang="en-US" sz="13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문화 체육</a:t>
          </a:r>
          <a:endParaRPr lang="en-US" altLang="ko-KR" sz="1300" dirty="0" smtClean="0">
            <a:latin typeface="Times New Roman" pitchFamily="18" charset="0"/>
            <a:ea typeface="-윤고딕320" charset="-127"/>
            <a:cs typeface="Times New Roman" pitchFamily="18" charset="0"/>
          </a:endParaRPr>
        </a:p>
        <a:p>
          <a:pPr latinLnBrk="1"/>
          <a:r>
            <a:rPr lang="ko-KR" altLang="en-US" sz="13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분과위원회</a:t>
          </a:r>
          <a:endParaRPr lang="ko-KR" altLang="en-US" sz="1300" dirty="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8974E9B2-7E85-45B5-AD76-6E2DE21A4FFA}" type="parTrans" cxnId="{D3626F27-63B0-4FF3-A6CC-A0F63F21D085}">
      <dgm:prSet/>
      <dgm:spPr/>
      <dgm:t>
        <a:bodyPr/>
        <a:lstStyle/>
        <a:p>
          <a:pPr latinLnBrk="1"/>
          <a:endParaRPr lang="ko-KR" altLang="en-US" sz="130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A44F37A5-CAFE-4160-91F0-E455D831E651}" type="sibTrans" cxnId="{D3626F27-63B0-4FF3-A6CC-A0F63F21D085}">
      <dgm:prSet/>
      <dgm:spPr/>
      <dgm:t>
        <a:bodyPr/>
        <a:lstStyle/>
        <a:p>
          <a:pPr latinLnBrk="1"/>
          <a:endParaRPr lang="ko-KR" altLang="en-US" sz="130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8841FF0C-DF3B-44B6-ABC3-03506F64C810}" type="asst">
      <dgm:prSet custT="1"/>
      <dgm:spPr>
        <a:noFill/>
        <a:ln>
          <a:solidFill>
            <a:srgbClr val="3399FF"/>
          </a:solidFill>
        </a:ln>
      </dgm:spPr>
      <dgm:t>
        <a:bodyPr/>
        <a:lstStyle/>
        <a:p>
          <a:pPr latinLnBrk="1"/>
          <a:r>
            <a:rPr lang="ko-KR" altLang="en-US" sz="1300" baseline="0" smtClean="0">
              <a:latin typeface="Times New Roman" pitchFamily="18" charset="0"/>
              <a:ea typeface="-윤고딕320" charset="-127"/>
              <a:cs typeface="Times New Roman" pitchFamily="18" charset="0"/>
            </a:rPr>
            <a:t>참여예산지원협의회</a:t>
          </a:r>
          <a:endParaRPr lang="ko-KR" altLang="en-US" sz="1300" baseline="0" dirty="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6CC89AA4-FFD0-4703-9727-A9F520B0201A}" type="parTrans" cxnId="{BC165305-15C4-4C32-BA43-A788A979D679}">
      <dgm:prSet/>
      <dgm:spPr/>
      <dgm:t>
        <a:bodyPr/>
        <a:lstStyle/>
        <a:p>
          <a:pPr latinLnBrk="1"/>
          <a:endParaRPr lang="ko-KR" altLang="en-US" sz="130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57CB7B0B-6BD3-41B7-AE4B-384940611D13}" type="sibTrans" cxnId="{BC165305-15C4-4C32-BA43-A788A979D679}">
      <dgm:prSet/>
      <dgm:spPr/>
      <dgm:t>
        <a:bodyPr/>
        <a:lstStyle/>
        <a:p>
          <a:pPr latinLnBrk="1"/>
          <a:endParaRPr lang="ko-KR" altLang="en-US" sz="1300">
            <a:latin typeface="Times New Roman" pitchFamily="18" charset="0"/>
            <a:ea typeface="-윤고딕320" charset="-127"/>
            <a:cs typeface="Times New Roman" pitchFamily="18" charset="0"/>
          </a:endParaRPr>
        </a:p>
      </dgm:t>
    </dgm:pt>
    <dgm:pt modelId="{DBF9C258-5175-44CC-AA8D-7F269E4799AC}" type="pres">
      <dgm:prSet presAssocID="{CB2BC22A-DC4B-4382-BCF1-583B122C94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BD5059B-E47A-421C-89DD-01B921582ECD}" type="pres">
      <dgm:prSet presAssocID="{A295D0BF-A976-4ABF-BEB8-314AE6C9CF5A}" presName="hierRoot1" presStyleCnt="0">
        <dgm:presLayoutVars>
          <dgm:hierBranch val="init"/>
        </dgm:presLayoutVars>
      </dgm:prSet>
      <dgm:spPr/>
    </dgm:pt>
    <dgm:pt modelId="{F1E04605-A4E8-4360-9C7F-C6D3D3F68276}" type="pres">
      <dgm:prSet presAssocID="{A295D0BF-A976-4ABF-BEB8-314AE6C9CF5A}" presName="rootComposite1" presStyleCnt="0"/>
      <dgm:spPr/>
    </dgm:pt>
    <dgm:pt modelId="{570AF2B1-FA11-4DD7-ADD8-FCDCD9CDCB11}" type="pres">
      <dgm:prSet presAssocID="{A295D0BF-A976-4ABF-BEB8-314AE6C9CF5A}" presName="rootText1" presStyleLbl="node0" presStyleIdx="0" presStyleCnt="1" custScaleX="245368" custScaleY="306550" custLinFactNeighborY="-47976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67DB699-6459-465A-9449-701CD039D6FC}" type="pres">
      <dgm:prSet presAssocID="{A295D0BF-A976-4ABF-BEB8-314AE6C9CF5A}" presName="rootConnector1" presStyleLbl="node1" presStyleIdx="0" presStyleCnt="0"/>
      <dgm:spPr/>
      <dgm:t>
        <a:bodyPr/>
        <a:lstStyle/>
        <a:p>
          <a:pPr latinLnBrk="1"/>
          <a:endParaRPr lang="ko-KR" altLang="en-US"/>
        </a:p>
      </dgm:t>
    </dgm:pt>
    <dgm:pt modelId="{E0D1670D-A254-45DD-9E81-27FDDBCA0D65}" type="pres">
      <dgm:prSet presAssocID="{A295D0BF-A976-4ABF-BEB8-314AE6C9CF5A}" presName="hierChild2" presStyleCnt="0"/>
      <dgm:spPr/>
    </dgm:pt>
    <dgm:pt modelId="{5E2FA441-E256-4117-98C2-FC2B064277A1}" type="pres">
      <dgm:prSet presAssocID="{5B650FA4-DBEC-4E8D-B6CB-4BEAEC659B8E}" presName="Name37" presStyleLbl="parChTrans1D2" presStyleIdx="0" presStyleCnt="10"/>
      <dgm:spPr/>
      <dgm:t>
        <a:bodyPr/>
        <a:lstStyle/>
        <a:p>
          <a:pPr latinLnBrk="1"/>
          <a:endParaRPr lang="ko-KR" altLang="en-US"/>
        </a:p>
      </dgm:t>
    </dgm:pt>
    <dgm:pt modelId="{6627A8F2-5127-4B9A-87BC-52E4D3741C62}" type="pres">
      <dgm:prSet presAssocID="{8BD35F3C-A0A7-4C25-8B47-40663F95F4BB}" presName="hierRoot2" presStyleCnt="0">
        <dgm:presLayoutVars>
          <dgm:hierBranch val="init"/>
        </dgm:presLayoutVars>
      </dgm:prSet>
      <dgm:spPr/>
    </dgm:pt>
    <dgm:pt modelId="{2D10434A-238F-4199-B81E-E4409220CCFA}" type="pres">
      <dgm:prSet presAssocID="{8BD35F3C-A0A7-4C25-8B47-40663F95F4BB}" presName="rootComposite" presStyleCnt="0"/>
      <dgm:spPr/>
    </dgm:pt>
    <dgm:pt modelId="{DF1317BE-BA64-4F85-9A4B-A7ECA0046F8A}" type="pres">
      <dgm:prSet presAssocID="{8BD35F3C-A0A7-4C25-8B47-40663F95F4BB}" presName="rootText" presStyleLbl="node2" presStyleIdx="0" presStyleCnt="9" custScaleX="135796" custScaleY="520823" custLinFactNeighborY="47976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1901CF9-532E-4F05-A817-FE00DF7B4FA6}" type="pres">
      <dgm:prSet presAssocID="{8BD35F3C-A0A7-4C25-8B47-40663F95F4BB}" presName="rootConnector" presStyleLbl="node2" presStyleIdx="0" presStyleCnt="9"/>
      <dgm:spPr/>
      <dgm:t>
        <a:bodyPr/>
        <a:lstStyle/>
        <a:p>
          <a:pPr latinLnBrk="1"/>
          <a:endParaRPr lang="ko-KR" altLang="en-US"/>
        </a:p>
      </dgm:t>
    </dgm:pt>
    <dgm:pt modelId="{4D01B3D4-1068-4733-8925-B6A3139F4798}" type="pres">
      <dgm:prSet presAssocID="{8BD35F3C-A0A7-4C25-8B47-40663F95F4BB}" presName="hierChild4" presStyleCnt="0"/>
      <dgm:spPr/>
    </dgm:pt>
    <dgm:pt modelId="{D0D9BF05-BE7A-484A-BAB8-04E602509C10}" type="pres">
      <dgm:prSet presAssocID="{8BD35F3C-A0A7-4C25-8B47-40663F95F4BB}" presName="hierChild5" presStyleCnt="0"/>
      <dgm:spPr/>
    </dgm:pt>
    <dgm:pt modelId="{62B6D314-D539-4D09-9BB8-8F97797950A3}" type="pres">
      <dgm:prSet presAssocID="{55C9D08A-1019-4B1A-BD62-52278AAB2DB0}" presName="Name37" presStyleLbl="parChTrans1D2" presStyleIdx="1" presStyleCnt="10"/>
      <dgm:spPr/>
      <dgm:t>
        <a:bodyPr/>
        <a:lstStyle/>
        <a:p>
          <a:pPr latinLnBrk="1"/>
          <a:endParaRPr lang="ko-KR" altLang="en-US"/>
        </a:p>
      </dgm:t>
    </dgm:pt>
    <dgm:pt modelId="{0D546347-8643-46C8-8291-A780E9AA485B}" type="pres">
      <dgm:prSet presAssocID="{53A50B3C-EA14-4614-80C4-85651D383607}" presName="hierRoot2" presStyleCnt="0">
        <dgm:presLayoutVars>
          <dgm:hierBranch val="init"/>
        </dgm:presLayoutVars>
      </dgm:prSet>
      <dgm:spPr/>
    </dgm:pt>
    <dgm:pt modelId="{A6AB7142-AADD-4DC8-B039-BAFC1CD4F0D5}" type="pres">
      <dgm:prSet presAssocID="{53A50B3C-EA14-4614-80C4-85651D383607}" presName="rootComposite" presStyleCnt="0"/>
      <dgm:spPr/>
    </dgm:pt>
    <dgm:pt modelId="{B830F641-45CB-4BFA-ABCF-143A59503BF1}" type="pres">
      <dgm:prSet presAssocID="{53A50B3C-EA14-4614-80C4-85651D383607}" presName="rootText" presStyleLbl="node2" presStyleIdx="1" presStyleCnt="9" custScaleX="135796" custScaleY="520823" custLinFactNeighborY="47976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E655EE8-929C-4D35-B98D-34611F92704B}" type="pres">
      <dgm:prSet presAssocID="{53A50B3C-EA14-4614-80C4-85651D383607}" presName="rootConnector" presStyleLbl="node2" presStyleIdx="1" presStyleCnt="9"/>
      <dgm:spPr/>
      <dgm:t>
        <a:bodyPr/>
        <a:lstStyle/>
        <a:p>
          <a:pPr latinLnBrk="1"/>
          <a:endParaRPr lang="ko-KR" altLang="en-US"/>
        </a:p>
      </dgm:t>
    </dgm:pt>
    <dgm:pt modelId="{D66F8865-7A42-46A6-B003-4CEE78E0F04E}" type="pres">
      <dgm:prSet presAssocID="{53A50B3C-EA14-4614-80C4-85651D383607}" presName="hierChild4" presStyleCnt="0"/>
      <dgm:spPr/>
    </dgm:pt>
    <dgm:pt modelId="{F546489F-1630-4CD6-A2EE-B8C8FFE4D46E}" type="pres">
      <dgm:prSet presAssocID="{53A50B3C-EA14-4614-80C4-85651D383607}" presName="hierChild5" presStyleCnt="0"/>
      <dgm:spPr/>
    </dgm:pt>
    <dgm:pt modelId="{217CFC36-B77C-4415-88FF-2B3056716910}" type="pres">
      <dgm:prSet presAssocID="{CBC98853-D8D4-486C-8AD0-0672A2D2A5D8}" presName="Name37" presStyleLbl="parChTrans1D2" presStyleIdx="2" presStyleCnt="10"/>
      <dgm:spPr/>
      <dgm:t>
        <a:bodyPr/>
        <a:lstStyle/>
        <a:p>
          <a:pPr latinLnBrk="1"/>
          <a:endParaRPr lang="ko-KR" altLang="en-US"/>
        </a:p>
      </dgm:t>
    </dgm:pt>
    <dgm:pt modelId="{06EE961F-1FB3-4865-9636-B7CBCE7236D8}" type="pres">
      <dgm:prSet presAssocID="{1AB53D7E-BB62-4990-9E3F-EFA0AC1729E1}" presName="hierRoot2" presStyleCnt="0">
        <dgm:presLayoutVars>
          <dgm:hierBranch val="init"/>
        </dgm:presLayoutVars>
      </dgm:prSet>
      <dgm:spPr/>
    </dgm:pt>
    <dgm:pt modelId="{308FC9C2-3FA7-4690-AD3A-A50D1BCFD33F}" type="pres">
      <dgm:prSet presAssocID="{1AB53D7E-BB62-4990-9E3F-EFA0AC1729E1}" presName="rootComposite" presStyleCnt="0"/>
      <dgm:spPr/>
    </dgm:pt>
    <dgm:pt modelId="{3407F226-CF47-4273-8129-E35292A740A2}" type="pres">
      <dgm:prSet presAssocID="{1AB53D7E-BB62-4990-9E3F-EFA0AC1729E1}" presName="rootText" presStyleLbl="node2" presStyleIdx="2" presStyleCnt="9" custScaleX="135796" custScaleY="520823" custLinFactNeighborY="47976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E7A7175-CEBF-42D9-B6C9-FD5E9E183503}" type="pres">
      <dgm:prSet presAssocID="{1AB53D7E-BB62-4990-9E3F-EFA0AC1729E1}" presName="rootConnector" presStyleLbl="node2" presStyleIdx="2" presStyleCnt="9"/>
      <dgm:spPr/>
      <dgm:t>
        <a:bodyPr/>
        <a:lstStyle/>
        <a:p>
          <a:pPr latinLnBrk="1"/>
          <a:endParaRPr lang="ko-KR" altLang="en-US"/>
        </a:p>
      </dgm:t>
    </dgm:pt>
    <dgm:pt modelId="{CFF7626E-7F02-4329-98AC-02A5B0760271}" type="pres">
      <dgm:prSet presAssocID="{1AB53D7E-BB62-4990-9E3F-EFA0AC1729E1}" presName="hierChild4" presStyleCnt="0"/>
      <dgm:spPr/>
    </dgm:pt>
    <dgm:pt modelId="{6BF81BB9-0B05-4B44-A61D-CBAA5E98B0C8}" type="pres">
      <dgm:prSet presAssocID="{1AB53D7E-BB62-4990-9E3F-EFA0AC1729E1}" presName="hierChild5" presStyleCnt="0"/>
      <dgm:spPr/>
    </dgm:pt>
    <dgm:pt modelId="{371EAFE2-5922-462D-BF07-061CFE061B23}" type="pres">
      <dgm:prSet presAssocID="{8974E9B2-7E85-45B5-AD76-6E2DE21A4FFA}" presName="Name37" presStyleLbl="parChTrans1D2" presStyleIdx="3" presStyleCnt="10"/>
      <dgm:spPr/>
      <dgm:t>
        <a:bodyPr/>
        <a:lstStyle/>
        <a:p>
          <a:pPr latinLnBrk="1"/>
          <a:endParaRPr lang="ko-KR" altLang="en-US"/>
        </a:p>
      </dgm:t>
    </dgm:pt>
    <dgm:pt modelId="{27B1CC3C-1CA6-4A06-86FD-90B9E19E5C33}" type="pres">
      <dgm:prSet presAssocID="{6CCFFC64-323F-40E0-89B6-872868CB0261}" presName="hierRoot2" presStyleCnt="0">
        <dgm:presLayoutVars>
          <dgm:hierBranch val="init"/>
        </dgm:presLayoutVars>
      </dgm:prSet>
      <dgm:spPr/>
    </dgm:pt>
    <dgm:pt modelId="{546AB75F-2298-4B3E-82D2-CFB8BBD97193}" type="pres">
      <dgm:prSet presAssocID="{6CCFFC64-323F-40E0-89B6-872868CB0261}" presName="rootComposite" presStyleCnt="0"/>
      <dgm:spPr/>
    </dgm:pt>
    <dgm:pt modelId="{B2A57249-A602-4264-A0F3-738E59809E3E}" type="pres">
      <dgm:prSet presAssocID="{6CCFFC64-323F-40E0-89B6-872868CB0261}" presName="rootText" presStyleLbl="node2" presStyleIdx="3" presStyleCnt="9" custScaleX="135796" custScaleY="520823" custLinFactNeighborY="47976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904D6EE-A1CF-4406-9C43-6CED99835036}" type="pres">
      <dgm:prSet presAssocID="{6CCFFC64-323F-40E0-89B6-872868CB0261}" presName="rootConnector" presStyleLbl="node2" presStyleIdx="3" presStyleCnt="9"/>
      <dgm:spPr/>
      <dgm:t>
        <a:bodyPr/>
        <a:lstStyle/>
        <a:p>
          <a:pPr latinLnBrk="1"/>
          <a:endParaRPr lang="ko-KR" altLang="en-US"/>
        </a:p>
      </dgm:t>
    </dgm:pt>
    <dgm:pt modelId="{D9D9A60B-5D30-46AB-B1F4-276742294035}" type="pres">
      <dgm:prSet presAssocID="{6CCFFC64-323F-40E0-89B6-872868CB0261}" presName="hierChild4" presStyleCnt="0"/>
      <dgm:spPr/>
    </dgm:pt>
    <dgm:pt modelId="{6AA1E869-2452-4441-9123-2EFAFF7225E8}" type="pres">
      <dgm:prSet presAssocID="{6CCFFC64-323F-40E0-89B6-872868CB0261}" presName="hierChild5" presStyleCnt="0"/>
      <dgm:spPr/>
    </dgm:pt>
    <dgm:pt modelId="{B6997475-F7CE-400F-B450-D2CDA004DF53}" type="pres">
      <dgm:prSet presAssocID="{47B3DE31-9553-4DA7-B5B3-701388BC17FC}" presName="Name37" presStyleLbl="parChTrans1D2" presStyleIdx="4" presStyleCnt="10"/>
      <dgm:spPr/>
      <dgm:t>
        <a:bodyPr/>
        <a:lstStyle/>
        <a:p>
          <a:pPr latinLnBrk="1"/>
          <a:endParaRPr lang="ko-KR" altLang="en-US"/>
        </a:p>
      </dgm:t>
    </dgm:pt>
    <dgm:pt modelId="{E71088ED-E961-4011-9771-0A0792785D2D}" type="pres">
      <dgm:prSet presAssocID="{160EE0BA-87A3-4B1F-8429-20CE570C11B6}" presName="hierRoot2" presStyleCnt="0">
        <dgm:presLayoutVars>
          <dgm:hierBranch val="init"/>
        </dgm:presLayoutVars>
      </dgm:prSet>
      <dgm:spPr/>
    </dgm:pt>
    <dgm:pt modelId="{F75E1E9F-DBAB-455D-BE6C-536771A1A71F}" type="pres">
      <dgm:prSet presAssocID="{160EE0BA-87A3-4B1F-8429-20CE570C11B6}" presName="rootComposite" presStyleCnt="0"/>
      <dgm:spPr/>
    </dgm:pt>
    <dgm:pt modelId="{FDFBE4D2-3103-41E4-BBD0-8FD14BD473B3}" type="pres">
      <dgm:prSet presAssocID="{160EE0BA-87A3-4B1F-8429-20CE570C11B6}" presName="rootText" presStyleLbl="node2" presStyleIdx="4" presStyleCnt="9" custScaleX="135796" custScaleY="520823" custLinFactNeighborY="47976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A1D50B7-802F-47D9-AF47-C3B5EF865709}" type="pres">
      <dgm:prSet presAssocID="{160EE0BA-87A3-4B1F-8429-20CE570C11B6}" presName="rootConnector" presStyleLbl="node2" presStyleIdx="4" presStyleCnt="9"/>
      <dgm:spPr/>
      <dgm:t>
        <a:bodyPr/>
        <a:lstStyle/>
        <a:p>
          <a:pPr latinLnBrk="1"/>
          <a:endParaRPr lang="ko-KR" altLang="en-US"/>
        </a:p>
      </dgm:t>
    </dgm:pt>
    <dgm:pt modelId="{55E38CE8-AC6E-4EA3-8E77-659C9077116B}" type="pres">
      <dgm:prSet presAssocID="{160EE0BA-87A3-4B1F-8429-20CE570C11B6}" presName="hierChild4" presStyleCnt="0"/>
      <dgm:spPr/>
    </dgm:pt>
    <dgm:pt modelId="{227F94FB-8768-4351-A6C2-D2C95283CA73}" type="pres">
      <dgm:prSet presAssocID="{160EE0BA-87A3-4B1F-8429-20CE570C11B6}" presName="hierChild5" presStyleCnt="0"/>
      <dgm:spPr/>
    </dgm:pt>
    <dgm:pt modelId="{9E2C3FBF-CC56-4B14-8A02-9FA0F6BF3ED0}" type="pres">
      <dgm:prSet presAssocID="{07C43F91-1C7B-419F-820B-DC9ACC7CC6A7}" presName="Name37" presStyleLbl="parChTrans1D2" presStyleIdx="5" presStyleCnt="10"/>
      <dgm:spPr/>
      <dgm:t>
        <a:bodyPr/>
        <a:lstStyle/>
        <a:p>
          <a:pPr latinLnBrk="1"/>
          <a:endParaRPr lang="ko-KR" altLang="en-US"/>
        </a:p>
      </dgm:t>
    </dgm:pt>
    <dgm:pt modelId="{E70E852A-6366-4DA7-90CF-A39C5A37E4C2}" type="pres">
      <dgm:prSet presAssocID="{2A945BEE-0C7C-4FE5-898C-21CCBA220E19}" presName="hierRoot2" presStyleCnt="0">
        <dgm:presLayoutVars>
          <dgm:hierBranch val="init"/>
        </dgm:presLayoutVars>
      </dgm:prSet>
      <dgm:spPr/>
    </dgm:pt>
    <dgm:pt modelId="{2198F81A-574E-452F-9520-DCEB39E56697}" type="pres">
      <dgm:prSet presAssocID="{2A945BEE-0C7C-4FE5-898C-21CCBA220E19}" presName="rootComposite" presStyleCnt="0"/>
      <dgm:spPr/>
    </dgm:pt>
    <dgm:pt modelId="{D7414BFE-7DD4-4D71-B20C-96BDDBCDB3D7}" type="pres">
      <dgm:prSet presAssocID="{2A945BEE-0C7C-4FE5-898C-21CCBA220E19}" presName="rootText" presStyleLbl="node2" presStyleIdx="5" presStyleCnt="9" custScaleX="135796" custScaleY="520823" custLinFactNeighborY="47976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F00175E-927B-4C32-87DC-086C03646FBA}" type="pres">
      <dgm:prSet presAssocID="{2A945BEE-0C7C-4FE5-898C-21CCBA220E19}" presName="rootConnector" presStyleLbl="node2" presStyleIdx="5" presStyleCnt="9"/>
      <dgm:spPr/>
      <dgm:t>
        <a:bodyPr/>
        <a:lstStyle/>
        <a:p>
          <a:pPr latinLnBrk="1"/>
          <a:endParaRPr lang="ko-KR" altLang="en-US"/>
        </a:p>
      </dgm:t>
    </dgm:pt>
    <dgm:pt modelId="{47617C2B-4804-438C-8EA7-56C22400F005}" type="pres">
      <dgm:prSet presAssocID="{2A945BEE-0C7C-4FE5-898C-21CCBA220E19}" presName="hierChild4" presStyleCnt="0"/>
      <dgm:spPr/>
    </dgm:pt>
    <dgm:pt modelId="{80348799-D921-400D-A58E-AA657948D533}" type="pres">
      <dgm:prSet presAssocID="{2A945BEE-0C7C-4FE5-898C-21CCBA220E19}" presName="hierChild5" presStyleCnt="0"/>
      <dgm:spPr/>
    </dgm:pt>
    <dgm:pt modelId="{AF0E1D9D-C9A0-4479-B17F-14EE1EFAEE15}" type="pres">
      <dgm:prSet presAssocID="{90EE5CFA-9D51-4E06-8FE1-0510DC8948B9}" presName="Name37" presStyleLbl="parChTrans1D2" presStyleIdx="6" presStyleCnt="10"/>
      <dgm:spPr/>
      <dgm:t>
        <a:bodyPr/>
        <a:lstStyle/>
        <a:p>
          <a:pPr latinLnBrk="1"/>
          <a:endParaRPr lang="ko-KR" altLang="en-US"/>
        </a:p>
      </dgm:t>
    </dgm:pt>
    <dgm:pt modelId="{836DDA0C-7AA8-49FD-84F0-2FA39AD00BF8}" type="pres">
      <dgm:prSet presAssocID="{6A5550FE-5A34-4B40-9CA2-33E9BA81349C}" presName="hierRoot2" presStyleCnt="0">
        <dgm:presLayoutVars>
          <dgm:hierBranch val="init"/>
        </dgm:presLayoutVars>
      </dgm:prSet>
      <dgm:spPr/>
    </dgm:pt>
    <dgm:pt modelId="{D86DF756-B2BC-40E8-909F-E668CA0F6711}" type="pres">
      <dgm:prSet presAssocID="{6A5550FE-5A34-4B40-9CA2-33E9BA81349C}" presName="rootComposite" presStyleCnt="0"/>
      <dgm:spPr/>
    </dgm:pt>
    <dgm:pt modelId="{ACBB9085-DE56-4B7B-ACBF-ACD78FEC9837}" type="pres">
      <dgm:prSet presAssocID="{6A5550FE-5A34-4B40-9CA2-33E9BA81349C}" presName="rootText" presStyleLbl="node2" presStyleIdx="6" presStyleCnt="9" custScaleX="135796" custScaleY="520823" custLinFactNeighborY="47976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E5919B4-E66E-4992-B257-78436A947D8C}" type="pres">
      <dgm:prSet presAssocID="{6A5550FE-5A34-4B40-9CA2-33E9BA81349C}" presName="rootConnector" presStyleLbl="node2" presStyleIdx="6" presStyleCnt="9"/>
      <dgm:spPr/>
      <dgm:t>
        <a:bodyPr/>
        <a:lstStyle/>
        <a:p>
          <a:pPr latinLnBrk="1"/>
          <a:endParaRPr lang="ko-KR" altLang="en-US"/>
        </a:p>
      </dgm:t>
    </dgm:pt>
    <dgm:pt modelId="{A1B44BEC-C8AB-4353-9E58-6724BEA1CD46}" type="pres">
      <dgm:prSet presAssocID="{6A5550FE-5A34-4B40-9CA2-33E9BA81349C}" presName="hierChild4" presStyleCnt="0"/>
      <dgm:spPr/>
    </dgm:pt>
    <dgm:pt modelId="{797C62F5-3184-46FB-8D87-E19A6159E965}" type="pres">
      <dgm:prSet presAssocID="{6A5550FE-5A34-4B40-9CA2-33E9BA81349C}" presName="hierChild5" presStyleCnt="0"/>
      <dgm:spPr/>
    </dgm:pt>
    <dgm:pt modelId="{BF82922F-FB41-40BB-AACE-2AFD2A8AF993}" type="pres">
      <dgm:prSet presAssocID="{90AB88A2-9B35-4B07-A01C-4C40CFCB81A0}" presName="Name37" presStyleLbl="parChTrans1D2" presStyleIdx="7" presStyleCnt="10"/>
      <dgm:spPr/>
      <dgm:t>
        <a:bodyPr/>
        <a:lstStyle/>
        <a:p>
          <a:pPr latinLnBrk="1"/>
          <a:endParaRPr lang="ko-KR" altLang="en-US"/>
        </a:p>
      </dgm:t>
    </dgm:pt>
    <dgm:pt modelId="{3D7C87DF-FF6F-4964-A8A1-449C21D067E4}" type="pres">
      <dgm:prSet presAssocID="{36B41DFB-C366-4F01-83C6-69D586FC37F9}" presName="hierRoot2" presStyleCnt="0">
        <dgm:presLayoutVars>
          <dgm:hierBranch val="init"/>
        </dgm:presLayoutVars>
      </dgm:prSet>
      <dgm:spPr/>
    </dgm:pt>
    <dgm:pt modelId="{FE71D85B-ADA9-46F6-9027-A1EB70A052ED}" type="pres">
      <dgm:prSet presAssocID="{36B41DFB-C366-4F01-83C6-69D586FC37F9}" presName="rootComposite" presStyleCnt="0"/>
      <dgm:spPr/>
    </dgm:pt>
    <dgm:pt modelId="{EADDA7BE-6B03-4D35-844A-36F84060E389}" type="pres">
      <dgm:prSet presAssocID="{36B41DFB-C366-4F01-83C6-69D586FC37F9}" presName="rootText" presStyleLbl="node2" presStyleIdx="7" presStyleCnt="9" custScaleX="135796" custScaleY="520823" custLinFactNeighborY="47976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A46F7AA-66AA-42B4-A90B-4CAA2FB8069D}" type="pres">
      <dgm:prSet presAssocID="{36B41DFB-C366-4F01-83C6-69D586FC37F9}" presName="rootConnector" presStyleLbl="node2" presStyleIdx="7" presStyleCnt="9"/>
      <dgm:spPr/>
      <dgm:t>
        <a:bodyPr/>
        <a:lstStyle/>
        <a:p>
          <a:pPr latinLnBrk="1"/>
          <a:endParaRPr lang="ko-KR" altLang="en-US"/>
        </a:p>
      </dgm:t>
    </dgm:pt>
    <dgm:pt modelId="{A96AE0B8-3E19-41E7-94AC-325823B162FE}" type="pres">
      <dgm:prSet presAssocID="{36B41DFB-C366-4F01-83C6-69D586FC37F9}" presName="hierChild4" presStyleCnt="0"/>
      <dgm:spPr/>
    </dgm:pt>
    <dgm:pt modelId="{2CAF4E8F-1400-4337-96BD-81C0661A17CB}" type="pres">
      <dgm:prSet presAssocID="{36B41DFB-C366-4F01-83C6-69D586FC37F9}" presName="hierChild5" presStyleCnt="0"/>
      <dgm:spPr/>
    </dgm:pt>
    <dgm:pt modelId="{9D86D084-FA2F-40A8-9557-A64C6F4816CD}" type="pres">
      <dgm:prSet presAssocID="{2881D74B-9564-484B-A1C8-B5232AFE5F49}" presName="Name37" presStyleLbl="parChTrans1D2" presStyleIdx="8" presStyleCnt="10"/>
      <dgm:spPr/>
      <dgm:t>
        <a:bodyPr/>
        <a:lstStyle/>
        <a:p>
          <a:pPr latinLnBrk="1"/>
          <a:endParaRPr lang="ko-KR" altLang="en-US"/>
        </a:p>
      </dgm:t>
    </dgm:pt>
    <dgm:pt modelId="{6AA8D350-DA70-4B1C-9E5F-8559471ADBD2}" type="pres">
      <dgm:prSet presAssocID="{1B5E145D-E726-416F-86E9-4568B15BC9AB}" presName="hierRoot2" presStyleCnt="0">
        <dgm:presLayoutVars>
          <dgm:hierBranch val="init"/>
        </dgm:presLayoutVars>
      </dgm:prSet>
      <dgm:spPr/>
    </dgm:pt>
    <dgm:pt modelId="{B553BB88-8E98-429D-8E22-2AB147E64186}" type="pres">
      <dgm:prSet presAssocID="{1B5E145D-E726-416F-86E9-4568B15BC9AB}" presName="rootComposite" presStyleCnt="0"/>
      <dgm:spPr/>
    </dgm:pt>
    <dgm:pt modelId="{0F7EA5E4-0EB0-476E-84E7-CB6E32DD196F}" type="pres">
      <dgm:prSet presAssocID="{1B5E145D-E726-416F-86E9-4568B15BC9AB}" presName="rootText" presStyleLbl="node2" presStyleIdx="8" presStyleCnt="9" custScaleX="135796" custScaleY="520823" custLinFactNeighborY="47976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334044F-4778-43AC-A977-24146FCA6756}" type="pres">
      <dgm:prSet presAssocID="{1B5E145D-E726-416F-86E9-4568B15BC9AB}" presName="rootConnector" presStyleLbl="node2" presStyleIdx="8" presStyleCnt="9"/>
      <dgm:spPr/>
      <dgm:t>
        <a:bodyPr/>
        <a:lstStyle/>
        <a:p>
          <a:pPr latinLnBrk="1"/>
          <a:endParaRPr lang="ko-KR" altLang="en-US"/>
        </a:p>
      </dgm:t>
    </dgm:pt>
    <dgm:pt modelId="{104A6EAD-D392-49D6-A023-019C67111B7C}" type="pres">
      <dgm:prSet presAssocID="{1B5E145D-E726-416F-86E9-4568B15BC9AB}" presName="hierChild4" presStyleCnt="0"/>
      <dgm:spPr/>
    </dgm:pt>
    <dgm:pt modelId="{C51456DF-37D9-47B0-B762-0BBD373ADF65}" type="pres">
      <dgm:prSet presAssocID="{1B5E145D-E726-416F-86E9-4568B15BC9AB}" presName="hierChild5" presStyleCnt="0"/>
      <dgm:spPr/>
    </dgm:pt>
    <dgm:pt modelId="{2C6543AD-322C-4713-95E5-2927B07387E9}" type="pres">
      <dgm:prSet presAssocID="{A295D0BF-A976-4ABF-BEB8-314AE6C9CF5A}" presName="hierChild3" presStyleCnt="0"/>
      <dgm:spPr/>
    </dgm:pt>
    <dgm:pt modelId="{A806438C-B535-4D2B-A8EA-59A60304E42D}" type="pres">
      <dgm:prSet presAssocID="{6CC89AA4-FFD0-4703-9727-A9F520B0201A}" presName="Name111" presStyleLbl="parChTrans1D2" presStyleIdx="9" presStyleCnt="10"/>
      <dgm:spPr/>
      <dgm:t>
        <a:bodyPr/>
        <a:lstStyle/>
        <a:p>
          <a:pPr latinLnBrk="1"/>
          <a:endParaRPr lang="ko-KR" altLang="en-US"/>
        </a:p>
      </dgm:t>
    </dgm:pt>
    <dgm:pt modelId="{831D3B8F-EAA9-40A1-994C-CB0519817912}" type="pres">
      <dgm:prSet presAssocID="{8841FF0C-DF3B-44B6-ABC3-03506F64C810}" presName="hierRoot3" presStyleCnt="0">
        <dgm:presLayoutVars>
          <dgm:hierBranch val="init"/>
        </dgm:presLayoutVars>
      </dgm:prSet>
      <dgm:spPr/>
    </dgm:pt>
    <dgm:pt modelId="{BEACA478-3038-4503-8A18-A151D5239ED7}" type="pres">
      <dgm:prSet presAssocID="{8841FF0C-DF3B-44B6-ABC3-03506F64C810}" presName="rootComposite3" presStyleCnt="0"/>
      <dgm:spPr/>
    </dgm:pt>
    <dgm:pt modelId="{DFBAABE5-D57A-4B28-BC94-3437F9DA8D26}" type="pres">
      <dgm:prSet presAssocID="{8841FF0C-DF3B-44B6-ABC3-03506F64C810}" presName="rootText3" presStyleLbl="asst1" presStyleIdx="0" presStyleCnt="1" custScaleX="370519" custScaleY="178806" custLinFactX="200000" custLinFactNeighborX="215234" custLinFactNeighborY="-8752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AB1B74A-DC67-44A9-9EA0-C80918BFA015}" type="pres">
      <dgm:prSet presAssocID="{8841FF0C-DF3B-44B6-ABC3-03506F64C810}" presName="rootConnector3" presStyleLbl="asst1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D63216DD-6B1C-42A3-8509-0AF149C97034}" type="pres">
      <dgm:prSet presAssocID="{8841FF0C-DF3B-44B6-ABC3-03506F64C810}" presName="hierChild6" presStyleCnt="0"/>
      <dgm:spPr/>
    </dgm:pt>
    <dgm:pt modelId="{87234E07-E6D6-4C9B-990E-B7E0399E43E3}" type="pres">
      <dgm:prSet presAssocID="{8841FF0C-DF3B-44B6-ABC3-03506F64C810}" presName="hierChild7" presStyleCnt="0"/>
      <dgm:spPr/>
    </dgm:pt>
  </dgm:ptLst>
  <dgm:cxnLst>
    <dgm:cxn modelId="{B77FA8FD-0FF3-4FCE-BD35-6D168FAB8908}" srcId="{CB2BC22A-DC4B-4382-BCF1-583B122C948A}" destId="{A295D0BF-A976-4ABF-BEB8-314AE6C9CF5A}" srcOrd="0" destOrd="0" parTransId="{8EB0480C-F54C-4FE9-A285-F5929FF9F25A}" sibTransId="{7F58372B-F44C-4344-AC5C-20BDC1A06266}"/>
    <dgm:cxn modelId="{47BA0A99-54E7-47E5-9175-567F356AB13D}" srcId="{A295D0BF-A976-4ABF-BEB8-314AE6C9CF5A}" destId="{1AB53D7E-BB62-4990-9E3F-EFA0AC1729E1}" srcOrd="3" destOrd="0" parTransId="{CBC98853-D8D4-486C-8AD0-0672A2D2A5D8}" sibTransId="{020C1AC3-4351-4C44-8A26-3032AC714885}"/>
    <dgm:cxn modelId="{B1A9999A-567B-49B4-9D6E-020EB18028A8}" srcId="{A295D0BF-A976-4ABF-BEB8-314AE6C9CF5A}" destId="{1B5E145D-E726-416F-86E9-4568B15BC9AB}" srcOrd="9" destOrd="0" parTransId="{2881D74B-9564-484B-A1C8-B5232AFE5F49}" sibTransId="{42A33D95-E267-42D7-99FA-D20334C38CD4}"/>
    <dgm:cxn modelId="{4B83D873-2A01-49B8-8018-DA46C4673900}" type="presOf" srcId="{90EE5CFA-9D51-4E06-8FE1-0510DC8948B9}" destId="{AF0E1D9D-C9A0-4479-B17F-14EE1EFAEE15}" srcOrd="0" destOrd="0" presId="urn:microsoft.com/office/officeart/2005/8/layout/orgChart1"/>
    <dgm:cxn modelId="{67A8497D-A856-4BD0-9E11-CED74148BB02}" type="presOf" srcId="{8974E9B2-7E85-45B5-AD76-6E2DE21A4FFA}" destId="{371EAFE2-5922-462D-BF07-061CFE061B23}" srcOrd="0" destOrd="0" presId="urn:microsoft.com/office/officeart/2005/8/layout/orgChart1"/>
    <dgm:cxn modelId="{E34DE89F-D96B-462C-9F15-8DB51725EA23}" srcId="{A295D0BF-A976-4ABF-BEB8-314AE6C9CF5A}" destId="{2A945BEE-0C7C-4FE5-898C-21CCBA220E19}" srcOrd="6" destOrd="0" parTransId="{07C43F91-1C7B-419F-820B-DC9ACC7CC6A7}" sibTransId="{9CB365A9-92E9-4610-8CDB-7B37FAEFD869}"/>
    <dgm:cxn modelId="{F600E316-3ED9-487F-8ED9-60300EF5AFA0}" srcId="{A295D0BF-A976-4ABF-BEB8-314AE6C9CF5A}" destId="{160EE0BA-87A3-4B1F-8429-20CE570C11B6}" srcOrd="5" destOrd="0" parTransId="{47B3DE31-9553-4DA7-B5B3-701388BC17FC}" sibTransId="{8EA7F038-07A5-40C3-B149-C0299D3E3B04}"/>
    <dgm:cxn modelId="{E5835AF3-ACCE-4136-AFEB-11635FC14312}" type="presOf" srcId="{1B5E145D-E726-416F-86E9-4568B15BC9AB}" destId="{0F7EA5E4-0EB0-476E-84E7-CB6E32DD196F}" srcOrd="0" destOrd="0" presId="urn:microsoft.com/office/officeart/2005/8/layout/orgChart1"/>
    <dgm:cxn modelId="{D3626F27-63B0-4FF3-A6CC-A0F63F21D085}" srcId="{A295D0BF-A976-4ABF-BEB8-314AE6C9CF5A}" destId="{6CCFFC64-323F-40E0-89B6-872868CB0261}" srcOrd="4" destOrd="0" parTransId="{8974E9B2-7E85-45B5-AD76-6E2DE21A4FFA}" sibTransId="{A44F37A5-CAFE-4160-91F0-E455D831E651}"/>
    <dgm:cxn modelId="{32308EA4-1647-455B-BB60-90EF655B6FDE}" type="presOf" srcId="{53A50B3C-EA14-4614-80C4-85651D383607}" destId="{B830F641-45CB-4BFA-ABCF-143A59503BF1}" srcOrd="0" destOrd="0" presId="urn:microsoft.com/office/officeart/2005/8/layout/orgChart1"/>
    <dgm:cxn modelId="{4CEF5174-3B5A-4D9F-948E-5EBE1C1A17BF}" srcId="{A295D0BF-A976-4ABF-BEB8-314AE6C9CF5A}" destId="{6A5550FE-5A34-4B40-9CA2-33E9BA81349C}" srcOrd="7" destOrd="0" parTransId="{90EE5CFA-9D51-4E06-8FE1-0510DC8948B9}" sibTransId="{1D31C036-2FB0-4381-8059-E9F93CA867CB}"/>
    <dgm:cxn modelId="{B4DE4260-8276-413C-9C76-1A0CAF074D5A}" type="presOf" srcId="{CB2BC22A-DC4B-4382-BCF1-583B122C948A}" destId="{DBF9C258-5175-44CC-AA8D-7F269E4799AC}" srcOrd="0" destOrd="0" presId="urn:microsoft.com/office/officeart/2005/8/layout/orgChart1"/>
    <dgm:cxn modelId="{B9096529-F5AB-4811-84B4-D3BFDF8ACFBA}" type="presOf" srcId="{2881D74B-9564-484B-A1C8-B5232AFE5F49}" destId="{9D86D084-FA2F-40A8-9557-A64C6F4816CD}" srcOrd="0" destOrd="0" presId="urn:microsoft.com/office/officeart/2005/8/layout/orgChart1"/>
    <dgm:cxn modelId="{81537ED7-2A08-45E4-9F90-ED787C393532}" type="presOf" srcId="{8841FF0C-DF3B-44B6-ABC3-03506F64C810}" destId="{DFBAABE5-D57A-4B28-BC94-3437F9DA8D26}" srcOrd="0" destOrd="0" presId="urn:microsoft.com/office/officeart/2005/8/layout/orgChart1"/>
    <dgm:cxn modelId="{F0D62265-15B2-4A86-919B-BDF582F92ACF}" type="presOf" srcId="{8BD35F3C-A0A7-4C25-8B47-40663F95F4BB}" destId="{A1901CF9-532E-4F05-A817-FE00DF7B4FA6}" srcOrd="1" destOrd="0" presId="urn:microsoft.com/office/officeart/2005/8/layout/orgChart1"/>
    <dgm:cxn modelId="{9AA58AFC-EA8F-41BF-A191-91673EFA86D1}" type="presOf" srcId="{5B650FA4-DBEC-4E8D-B6CB-4BEAEC659B8E}" destId="{5E2FA441-E256-4117-98C2-FC2B064277A1}" srcOrd="0" destOrd="0" presId="urn:microsoft.com/office/officeart/2005/8/layout/orgChart1"/>
    <dgm:cxn modelId="{3F247463-1554-4FAB-B300-9310D4F4297F}" srcId="{A295D0BF-A976-4ABF-BEB8-314AE6C9CF5A}" destId="{53A50B3C-EA14-4614-80C4-85651D383607}" srcOrd="2" destOrd="0" parTransId="{55C9D08A-1019-4B1A-BD62-52278AAB2DB0}" sibTransId="{74F8A603-E40E-4A40-88D8-53E1DEC9173A}"/>
    <dgm:cxn modelId="{8C66B0ED-5059-4B82-8A2F-8511C425FD2F}" type="presOf" srcId="{2A945BEE-0C7C-4FE5-898C-21CCBA220E19}" destId="{AF00175E-927B-4C32-87DC-086C03646FBA}" srcOrd="1" destOrd="0" presId="urn:microsoft.com/office/officeart/2005/8/layout/orgChart1"/>
    <dgm:cxn modelId="{6FAB40A9-DCF5-429B-8E49-7DB32FD40DAD}" type="presOf" srcId="{6A5550FE-5A34-4B40-9CA2-33E9BA81349C}" destId="{ACBB9085-DE56-4B7B-ACBF-ACD78FEC9837}" srcOrd="0" destOrd="0" presId="urn:microsoft.com/office/officeart/2005/8/layout/orgChart1"/>
    <dgm:cxn modelId="{7C796B84-8E62-4F66-8A42-B9D2CA7D7AD5}" type="presOf" srcId="{36B41DFB-C366-4F01-83C6-69D586FC37F9}" destId="{9A46F7AA-66AA-42B4-A90B-4CAA2FB8069D}" srcOrd="1" destOrd="0" presId="urn:microsoft.com/office/officeart/2005/8/layout/orgChart1"/>
    <dgm:cxn modelId="{A06D0DDE-C1B2-43FF-BFF8-67BBC9DA7555}" srcId="{A295D0BF-A976-4ABF-BEB8-314AE6C9CF5A}" destId="{8BD35F3C-A0A7-4C25-8B47-40663F95F4BB}" srcOrd="1" destOrd="0" parTransId="{5B650FA4-DBEC-4E8D-B6CB-4BEAEC659B8E}" sibTransId="{C2C81F17-AECB-43BF-9DF1-744475FE7232}"/>
    <dgm:cxn modelId="{BC165305-15C4-4C32-BA43-A788A979D679}" srcId="{A295D0BF-A976-4ABF-BEB8-314AE6C9CF5A}" destId="{8841FF0C-DF3B-44B6-ABC3-03506F64C810}" srcOrd="0" destOrd="0" parTransId="{6CC89AA4-FFD0-4703-9727-A9F520B0201A}" sibTransId="{57CB7B0B-6BD3-41B7-AE4B-384940611D13}"/>
    <dgm:cxn modelId="{866555E4-7740-469C-844A-F4776BC07E5A}" type="presOf" srcId="{36B41DFB-C366-4F01-83C6-69D586FC37F9}" destId="{EADDA7BE-6B03-4D35-844A-36F84060E389}" srcOrd="0" destOrd="0" presId="urn:microsoft.com/office/officeart/2005/8/layout/orgChart1"/>
    <dgm:cxn modelId="{BD6D12AB-035B-49CF-B561-E23C4C9A90D2}" type="presOf" srcId="{A295D0BF-A976-4ABF-BEB8-314AE6C9CF5A}" destId="{C67DB699-6459-465A-9449-701CD039D6FC}" srcOrd="1" destOrd="0" presId="urn:microsoft.com/office/officeart/2005/8/layout/orgChart1"/>
    <dgm:cxn modelId="{749C9D57-0D9F-4BC4-99DA-FF484BBB7ADF}" type="presOf" srcId="{90AB88A2-9B35-4B07-A01C-4C40CFCB81A0}" destId="{BF82922F-FB41-40BB-AACE-2AFD2A8AF993}" srcOrd="0" destOrd="0" presId="urn:microsoft.com/office/officeart/2005/8/layout/orgChart1"/>
    <dgm:cxn modelId="{F2D9E315-B59A-4A4E-B3AA-0EC5B2A137B8}" type="presOf" srcId="{8841FF0C-DF3B-44B6-ABC3-03506F64C810}" destId="{9AB1B74A-DC67-44A9-9EA0-C80918BFA015}" srcOrd="1" destOrd="0" presId="urn:microsoft.com/office/officeart/2005/8/layout/orgChart1"/>
    <dgm:cxn modelId="{26D9ACF3-55BD-40DB-BBF6-F9E3089DC734}" type="presOf" srcId="{CBC98853-D8D4-486C-8AD0-0672A2D2A5D8}" destId="{217CFC36-B77C-4415-88FF-2B3056716910}" srcOrd="0" destOrd="0" presId="urn:microsoft.com/office/officeart/2005/8/layout/orgChart1"/>
    <dgm:cxn modelId="{DC7DCDA0-16EC-4A1E-B2AD-C4968FFDD6D5}" type="presOf" srcId="{1AB53D7E-BB62-4990-9E3F-EFA0AC1729E1}" destId="{EE7A7175-CEBF-42D9-B6C9-FD5E9E183503}" srcOrd="1" destOrd="0" presId="urn:microsoft.com/office/officeart/2005/8/layout/orgChart1"/>
    <dgm:cxn modelId="{B98B08E8-2F93-4D9E-84CE-697907F487DE}" type="presOf" srcId="{160EE0BA-87A3-4B1F-8429-20CE570C11B6}" destId="{4A1D50B7-802F-47D9-AF47-C3B5EF865709}" srcOrd="1" destOrd="0" presId="urn:microsoft.com/office/officeart/2005/8/layout/orgChart1"/>
    <dgm:cxn modelId="{31BEE4E5-EB7E-46EA-958E-8C788C2F9FF6}" type="presOf" srcId="{6CC89AA4-FFD0-4703-9727-A9F520B0201A}" destId="{A806438C-B535-4D2B-A8EA-59A60304E42D}" srcOrd="0" destOrd="0" presId="urn:microsoft.com/office/officeart/2005/8/layout/orgChart1"/>
    <dgm:cxn modelId="{903397A3-974C-4481-B815-E66F5037638D}" srcId="{A295D0BF-A976-4ABF-BEB8-314AE6C9CF5A}" destId="{36B41DFB-C366-4F01-83C6-69D586FC37F9}" srcOrd="8" destOrd="0" parTransId="{90AB88A2-9B35-4B07-A01C-4C40CFCB81A0}" sibTransId="{FFCEB37E-EE31-4049-8178-986F9F7D0BF1}"/>
    <dgm:cxn modelId="{47C674A1-3FEE-4730-A874-822DC1589580}" type="presOf" srcId="{6A5550FE-5A34-4B40-9CA2-33E9BA81349C}" destId="{6E5919B4-E66E-4992-B257-78436A947D8C}" srcOrd="1" destOrd="0" presId="urn:microsoft.com/office/officeart/2005/8/layout/orgChart1"/>
    <dgm:cxn modelId="{836F8D31-2815-434C-9645-8235867D1C6B}" type="presOf" srcId="{A295D0BF-A976-4ABF-BEB8-314AE6C9CF5A}" destId="{570AF2B1-FA11-4DD7-ADD8-FCDCD9CDCB11}" srcOrd="0" destOrd="0" presId="urn:microsoft.com/office/officeart/2005/8/layout/orgChart1"/>
    <dgm:cxn modelId="{22A80703-991E-4C1B-81A9-1DA01366B4AC}" type="presOf" srcId="{07C43F91-1C7B-419F-820B-DC9ACC7CC6A7}" destId="{9E2C3FBF-CC56-4B14-8A02-9FA0F6BF3ED0}" srcOrd="0" destOrd="0" presId="urn:microsoft.com/office/officeart/2005/8/layout/orgChart1"/>
    <dgm:cxn modelId="{A9FA6CA9-901B-4067-9C5B-C41CB6F92DCB}" type="presOf" srcId="{160EE0BA-87A3-4B1F-8429-20CE570C11B6}" destId="{FDFBE4D2-3103-41E4-BBD0-8FD14BD473B3}" srcOrd="0" destOrd="0" presId="urn:microsoft.com/office/officeart/2005/8/layout/orgChart1"/>
    <dgm:cxn modelId="{28AF615D-E9EB-4BC3-8E96-0E2E015CE61E}" type="presOf" srcId="{55C9D08A-1019-4B1A-BD62-52278AAB2DB0}" destId="{62B6D314-D539-4D09-9BB8-8F97797950A3}" srcOrd="0" destOrd="0" presId="urn:microsoft.com/office/officeart/2005/8/layout/orgChart1"/>
    <dgm:cxn modelId="{F66AA429-39DB-486F-92F9-6EE8EB9252DC}" type="presOf" srcId="{47B3DE31-9553-4DA7-B5B3-701388BC17FC}" destId="{B6997475-F7CE-400F-B450-D2CDA004DF53}" srcOrd="0" destOrd="0" presId="urn:microsoft.com/office/officeart/2005/8/layout/orgChart1"/>
    <dgm:cxn modelId="{CDD67F37-7A83-464F-8B28-BD390761BA8C}" type="presOf" srcId="{8BD35F3C-A0A7-4C25-8B47-40663F95F4BB}" destId="{DF1317BE-BA64-4F85-9A4B-A7ECA0046F8A}" srcOrd="0" destOrd="0" presId="urn:microsoft.com/office/officeart/2005/8/layout/orgChart1"/>
    <dgm:cxn modelId="{2244ED3C-4046-4ABE-BE96-20928CF62B31}" type="presOf" srcId="{53A50B3C-EA14-4614-80C4-85651D383607}" destId="{7E655EE8-929C-4D35-B98D-34611F92704B}" srcOrd="1" destOrd="0" presId="urn:microsoft.com/office/officeart/2005/8/layout/orgChart1"/>
    <dgm:cxn modelId="{8B5E209E-9D6E-4ED8-8660-6ED712BF2148}" type="presOf" srcId="{2A945BEE-0C7C-4FE5-898C-21CCBA220E19}" destId="{D7414BFE-7DD4-4D71-B20C-96BDDBCDB3D7}" srcOrd="0" destOrd="0" presId="urn:microsoft.com/office/officeart/2005/8/layout/orgChart1"/>
    <dgm:cxn modelId="{31F009ED-B5A3-4D19-BC46-14C4CCE278D6}" type="presOf" srcId="{1B5E145D-E726-416F-86E9-4568B15BC9AB}" destId="{D334044F-4778-43AC-A977-24146FCA6756}" srcOrd="1" destOrd="0" presId="urn:microsoft.com/office/officeart/2005/8/layout/orgChart1"/>
    <dgm:cxn modelId="{E898C053-7FE6-4C11-8697-54B46FF6E76F}" type="presOf" srcId="{6CCFFC64-323F-40E0-89B6-872868CB0261}" destId="{D904D6EE-A1CF-4406-9C43-6CED99835036}" srcOrd="1" destOrd="0" presId="urn:microsoft.com/office/officeart/2005/8/layout/orgChart1"/>
    <dgm:cxn modelId="{B145EA1C-325D-4E85-A148-E3E722FE4DEE}" type="presOf" srcId="{1AB53D7E-BB62-4990-9E3F-EFA0AC1729E1}" destId="{3407F226-CF47-4273-8129-E35292A740A2}" srcOrd="0" destOrd="0" presId="urn:microsoft.com/office/officeart/2005/8/layout/orgChart1"/>
    <dgm:cxn modelId="{F56A1EDD-2EA2-4215-AF55-9DE5CD5B2FE7}" type="presOf" srcId="{6CCFFC64-323F-40E0-89B6-872868CB0261}" destId="{B2A57249-A602-4264-A0F3-738E59809E3E}" srcOrd="0" destOrd="0" presId="urn:microsoft.com/office/officeart/2005/8/layout/orgChart1"/>
    <dgm:cxn modelId="{24CADB86-E6ED-433A-AAA3-70E3AB00C330}" type="presParOf" srcId="{DBF9C258-5175-44CC-AA8D-7F269E4799AC}" destId="{1BD5059B-E47A-421C-89DD-01B921582ECD}" srcOrd="0" destOrd="0" presId="urn:microsoft.com/office/officeart/2005/8/layout/orgChart1"/>
    <dgm:cxn modelId="{297E0816-8006-42A1-9AE0-196897F2D152}" type="presParOf" srcId="{1BD5059B-E47A-421C-89DD-01B921582ECD}" destId="{F1E04605-A4E8-4360-9C7F-C6D3D3F68276}" srcOrd="0" destOrd="0" presId="urn:microsoft.com/office/officeart/2005/8/layout/orgChart1"/>
    <dgm:cxn modelId="{082F1225-88F4-4AD1-9B23-647242F4EFA9}" type="presParOf" srcId="{F1E04605-A4E8-4360-9C7F-C6D3D3F68276}" destId="{570AF2B1-FA11-4DD7-ADD8-FCDCD9CDCB11}" srcOrd="0" destOrd="0" presId="urn:microsoft.com/office/officeart/2005/8/layout/orgChart1"/>
    <dgm:cxn modelId="{E8E01220-4076-489D-8796-991EBF49EFDA}" type="presParOf" srcId="{F1E04605-A4E8-4360-9C7F-C6D3D3F68276}" destId="{C67DB699-6459-465A-9449-701CD039D6FC}" srcOrd="1" destOrd="0" presId="urn:microsoft.com/office/officeart/2005/8/layout/orgChart1"/>
    <dgm:cxn modelId="{9AD81597-040A-4C70-A502-60007F743E22}" type="presParOf" srcId="{1BD5059B-E47A-421C-89DD-01B921582ECD}" destId="{E0D1670D-A254-45DD-9E81-27FDDBCA0D65}" srcOrd="1" destOrd="0" presId="urn:microsoft.com/office/officeart/2005/8/layout/orgChart1"/>
    <dgm:cxn modelId="{0702F54D-B448-4ACE-92F1-89EE7788F6C8}" type="presParOf" srcId="{E0D1670D-A254-45DD-9E81-27FDDBCA0D65}" destId="{5E2FA441-E256-4117-98C2-FC2B064277A1}" srcOrd="0" destOrd="0" presId="urn:microsoft.com/office/officeart/2005/8/layout/orgChart1"/>
    <dgm:cxn modelId="{224D8751-0F71-4BF7-BA1C-629EC6C29F88}" type="presParOf" srcId="{E0D1670D-A254-45DD-9E81-27FDDBCA0D65}" destId="{6627A8F2-5127-4B9A-87BC-52E4D3741C62}" srcOrd="1" destOrd="0" presId="urn:microsoft.com/office/officeart/2005/8/layout/orgChart1"/>
    <dgm:cxn modelId="{6AAD5FF9-F47D-46DE-B909-F9E27461B52F}" type="presParOf" srcId="{6627A8F2-5127-4B9A-87BC-52E4D3741C62}" destId="{2D10434A-238F-4199-B81E-E4409220CCFA}" srcOrd="0" destOrd="0" presId="urn:microsoft.com/office/officeart/2005/8/layout/orgChart1"/>
    <dgm:cxn modelId="{75960198-CF3A-463D-9DF3-B3E9E2C07DDB}" type="presParOf" srcId="{2D10434A-238F-4199-B81E-E4409220CCFA}" destId="{DF1317BE-BA64-4F85-9A4B-A7ECA0046F8A}" srcOrd="0" destOrd="0" presId="urn:microsoft.com/office/officeart/2005/8/layout/orgChart1"/>
    <dgm:cxn modelId="{3B83FC54-953D-4415-AD3C-6A6BD57285B4}" type="presParOf" srcId="{2D10434A-238F-4199-B81E-E4409220CCFA}" destId="{A1901CF9-532E-4F05-A817-FE00DF7B4FA6}" srcOrd="1" destOrd="0" presId="urn:microsoft.com/office/officeart/2005/8/layout/orgChart1"/>
    <dgm:cxn modelId="{4074E715-6456-4E38-AC5B-BEE0875012AA}" type="presParOf" srcId="{6627A8F2-5127-4B9A-87BC-52E4D3741C62}" destId="{4D01B3D4-1068-4733-8925-B6A3139F4798}" srcOrd="1" destOrd="0" presId="urn:microsoft.com/office/officeart/2005/8/layout/orgChart1"/>
    <dgm:cxn modelId="{D2026574-A04C-4E68-B49E-8179EEF6FB9C}" type="presParOf" srcId="{6627A8F2-5127-4B9A-87BC-52E4D3741C62}" destId="{D0D9BF05-BE7A-484A-BAB8-04E602509C10}" srcOrd="2" destOrd="0" presId="urn:microsoft.com/office/officeart/2005/8/layout/orgChart1"/>
    <dgm:cxn modelId="{75DE310B-3AFD-47C3-B9C8-40B2BA943B89}" type="presParOf" srcId="{E0D1670D-A254-45DD-9E81-27FDDBCA0D65}" destId="{62B6D314-D539-4D09-9BB8-8F97797950A3}" srcOrd="2" destOrd="0" presId="urn:microsoft.com/office/officeart/2005/8/layout/orgChart1"/>
    <dgm:cxn modelId="{77CA48B5-9C36-4D6E-84B5-912D2D31A434}" type="presParOf" srcId="{E0D1670D-A254-45DD-9E81-27FDDBCA0D65}" destId="{0D546347-8643-46C8-8291-A780E9AA485B}" srcOrd="3" destOrd="0" presId="urn:microsoft.com/office/officeart/2005/8/layout/orgChart1"/>
    <dgm:cxn modelId="{99604986-D673-4A05-9CA3-3B22282DF053}" type="presParOf" srcId="{0D546347-8643-46C8-8291-A780E9AA485B}" destId="{A6AB7142-AADD-4DC8-B039-BAFC1CD4F0D5}" srcOrd="0" destOrd="0" presId="urn:microsoft.com/office/officeart/2005/8/layout/orgChart1"/>
    <dgm:cxn modelId="{5E0DDD64-22EB-4156-B081-E6810A34CBA0}" type="presParOf" srcId="{A6AB7142-AADD-4DC8-B039-BAFC1CD4F0D5}" destId="{B830F641-45CB-4BFA-ABCF-143A59503BF1}" srcOrd="0" destOrd="0" presId="urn:microsoft.com/office/officeart/2005/8/layout/orgChart1"/>
    <dgm:cxn modelId="{FAA2FD87-6388-490F-8411-63024DBF4644}" type="presParOf" srcId="{A6AB7142-AADD-4DC8-B039-BAFC1CD4F0D5}" destId="{7E655EE8-929C-4D35-B98D-34611F92704B}" srcOrd="1" destOrd="0" presId="urn:microsoft.com/office/officeart/2005/8/layout/orgChart1"/>
    <dgm:cxn modelId="{2419809C-83A7-4B77-92E6-75348BD4BDAD}" type="presParOf" srcId="{0D546347-8643-46C8-8291-A780E9AA485B}" destId="{D66F8865-7A42-46A6-B003-4CEE78E0F04E}" srcOrd="1" destOrd="0" presId="urn:microsoft.com/office/officeart/2005/8/layout/orgChart1"/>
    <dgm:cxn modelId="{17A6F69B-34C7-4216-9E5E-2E34121B0907}" type="presParOf" srcId="{0D546347-8643-46C8-8291-A780E9AA485B}" destId="{F546489F-1630-4CD6-A2EE-B8C8FFE4D46E}" srcOrd="2" destOrd="0" presId="urn:microsoft.com/office/officeart/2005/8/layout/orgChart1"/>
    <dgm:cxn modelId="{5ECAB11F-2A33-475A-A227-DB8FEE606875}" type="presParOf" srcId="{E0D1670D-A254-45DD-9E81-27FDDBCA0D65}" destId="{217CFC36-B77C-4415-88FF-2B3056716910}" srcOrd="4" destOrd="0" presId="urn:microsoft.com/office/officeart/2005/8/layout/orgChart1"/>
    <dgm:cxn modelId="{3F390B79-FB53-4B5F-ADE1-9047BDB3E7EA}" type="presParOf" srcId="{E0D1670D-A254-45DD-9E81-27FDDBCA0D65}" destId="{06EE961F-1FB3-4865-9636-B7CBCE7236D8}" srcOrd="5" destOrd="0" presId="urn:microsoft.com/office/officeart/2005/8/layout/orgChart1"/>
    <dgm:cxn modelId="{EB6CB3F2-2EE6-4AC3-82E0-75B03EC80CD6}" type="presParOf" srcId="{06EE961F-1FB3-4865-9636-B7CBCE7236D8}" destId="{308FC9C2-3FA7-4690-AD3A-A50D1BCFD33F}" srcOrd="0" destOrd="0" presId="urn:microsoft.com/office/officeart/2005/8/layout/orgChart1"/>
    <dgm:cxn modelId="{35DEC56C-F9F3-4249-90DB-765C6EC9B3AE}" type="presParOf" srcId="{308FC9C2-3FA7-4690-AD3A-A50D1BCFD33F}" destId="{3407F226-CF47-4273-8129-E35292A740A2}" srcOrd="0" destOrd="0" presId="urn:microsoft.com/office/officeart/2005/8/layout/orgChart1"/>
    <dgm:cxn modelId="{FA785D0B-974A-4A58-BEA0-5FE18155D3AA}" type="presParOf" srcId="{308FC9C2-3FA7-4690-AD3A-A50D1BCFD33F}" destId="{EE7A7175-CEBF-42D9-B6C9-FD5E9E183503}" srcOrd="1" destOrd="0" presId="urn:microsoft.com/office/officeart/2005/8/layout/orgChart1"/>
    <dgm:cxn modelId="{AC9835C3-55C9-4F7E-B73E-DF59FFCCA3E9}" type="presParOf" srcId="{06EE961F-1FB3-4865-9636-B7CBCE7236D8}" destId="{CFF7626E-7F02-4329-98AC-02A5B0760271}" srcOrd="1" destOrd="0" presId="urn:microsoft.com/office/officeart/2005/8/layout/orgChart1"/>
    <dgm:cxn modelId="{671F5550-850F-45DE-9CC6-AD9AA1BD0506}" type="presParOf" srcId="{06EE961F-1FB3-4865-9636-B7CBCE7236D8}" destId="{6BF81BB9-0B05-4B44-A61D-CBAA5E98B0C8}" srcOrd="2" destOrd="0" presId="urn:microsoft.com/office/officeart/2005/8/layout/orgChart1"/>
    <dgm:cxn modelId="{1E14CFD6-1B6D-417C-A2EC-AE5CA627CF77}" type="presParOf" srcId="{E0D1670D-A254-45DD-9E81-27FDDBCA0D65}" destId="{371EAFE2-5922-462D-BF07-061CFE061B23}" srcOrd="6" destOrd="0" presId="urn:microsoft.com/office/officeart/2005/8/layout/orgChart1"/>
    <dgm:cxn modelId="{6DEDA041-D7FC-48B6-A0B5-6D3E5062792B}" type="presParOf" srcId="{E0D1670D-A254-45DD-9E81-27FDDBCA0D65}" destId="{27B1CC3C-1CA6-4A06-86FD-90B9E19E5C33}" srcOrd="7" destOrd="0" presId="urn:microsoft.com/office/officeart/2005/8/layout/orgChart1"/>
    <dgm:cxn modelId="{CFCC2078-CA72-4B66-8048-400872430512}" type="presParOf" srcId="{27B1CC3C-1CA6-4A06-86FD-90B9E19E5C33}" destId="{546AB75F-2298-4B3E-82D2-CFB8BBD97193}" srcOrd="0" destOrd="0" presId="urn:microsoft.com/office/officeart/2005/8/layout/orgChart1"/>
    <dgm:cxn modelId="{6251A642-5A83-4C86-9DA9-4F7BFB63974F}" type="presParOf" srcId="{546AB75F-2298-4B3E-82D2-CFB8BBD97193}" destId="{B2A57249-A602-4264-A0F3-738E59809E3E}" srcOrd="0" destOrd="0" presId="urn:microsoft.com/office/officeart/2005/8/layout/orgChart1"/>
    <dgm:cxn modelId="{1462D3E5-9141-497B-B739-7924F4EF9514}" type="presParOf" srcId="{546AB75F-2298-4B3E-82D2-CFB8BBD97193}" destId="{D904D6EE-A1CF-4406-9C43-6CED99835036}" srcOrd="1" destOrd="0" presId="urn:microsoft.com/office/officeart/2005/8/layout/orgChart1"/>
    <dgm:cxn modelId="{228C7D26-71E2-401A-A437-C81104E029F1}" type="presParOf" srcId="{27B1CC3C-1CA6-4A06-86FD-90B9E19E5C33}" destId="{D9D9A60B-5D30-46AB-B1F4-276742294035}" srcOrd="1" destOrd="0" presId="urn:microsoft.com/office/officeart/2005/8/layout/orgChart1"/>
    <dgm:cxn modelId="{D33874EC-DDFA-4F0B-8FAA-FA5605B433C3}" type="presParOf" srcId="{27B1CC3C-1CA6-4A06-86FD-90B9E19E5C33}" destId="{6AA1E869-2452-4441-9123-2EFAFF7225E8}" srcOrd="2" destOrd="0" presId="urn:microsoft.com/office/officeart/2005/8/layout/orgChart1"/>
    <dgm:cxn modelId="{07325FA4-9D97-471F-A3B0-AA8E69C4DC50}" type="presParOf" srcId="{E0D1670D-A254-45DD-9E81-27FDDBCA0D65}" destId="{B6997475-F7CE-400F-B450-D2CDA004DF53}" srcOrd="8" destOrd="0" presId="urn:microsoft.com/office/officeart/2005/8/layout/orgChart1"/>
    <dgm:cxn modelId="{3F5D5A2E-E5D7-4856-A05D-82FFF787AE14}" type="presParOf" srcId="{E0D1670D-A254-45DD-9E81-27FDDBCA0D65}" destId="{E71088ED-E961-4011-9771-0A0792785D2D}" srcOrd="9" destOrd="0" presId="urn:microsoft.com/office/officeart/2005/8/layout/orgChart1"/>
    <dgm:cxn modelId="{434EF5B9-13AB-4732-975C-05A74A7F0E40}" type="presParOf" srcId="{E71088ED-E961-4011-9771-0A0792785D2D}" destId="{F75E1E9F-DBAB-455D-BE6C-536771A1A71F}" srcOrd="0" destOrd="0" presId="urn:microsoft.com/office/officeart/2005/8/layout/orgChart1"/>
    <dgm:cxn modelId="{AB947B6B-FB33-4F85-A564-E77FDF4972E8}" type="presParOf" srcId="{F75E1E9F-DBAB-455D-BE6C-536771A1A71F}" destId="{FDFBE4D2-3103-41E4-BBD0-8FD14BD473B3}" srcOrd="0" destOrd="0" presId="urn:microsoft.com/office/officeart/2005/8/layout/orgChart1"/>
    <dgm:cxn modelId="{EB0D148A-65DB-417E-8EF2-2EE07F61CF7B}" type="presParOf" srcId="{F75E1E9F-DBAB-455D-BE6C-536771A1A71F}" destId="{4A1D50B7-802F-47D9-AF47-C3B5EF865709}" srcOrd="1" destOrd="0" presId="urn:microsoft.com/office/officeart/2005/8/layout/orgChart1"/>
    <dgm:cxn modelId="{6A9EC69C-FB79-4E64-B528-179D4E49DEC0}" type="presParOf" srcId="{E71088ED-E961-4011-9771-0A0792785D2D}" destId="{55E38CE8-AC6E-4EA3-8E77-659C9077116B}" srcOrd="1" destOrd="0" presId="urn:microsoft.com/office/officeart/2005/8/layout/orgChart1"/>
    <dgm:cxn modelId="{CF3792A9-6469-49F0-88B5-5C6515D60650}" type="presParOf" srcId="{E71088ED-E961-4011-9771-0A0792785D2D}" destId="{227F94FB-8768-4351-A6C2-D2C95283CA73}" srcOrd="2" destOrd="0" presId="urn:microsoft.com/office/officeart/2005/8/layout/orgChart1"/>
    <dgm:cxn modelId="{FE0B1742-7BE3-4191-9DA3-2F4C8A3A402A}" type="presParOf" srcId="{E0D1670D-A254-45DD-9E81-27FDDBCA0D65}" destId="{9E2C3FBF-CC56-4B14-8A02-9FA0F6BF3ED0}" srcOrd="10" destOrd="0" presId="urn:microsoft.com/office/officeart/2005/8/layout/orgChart1"/>
    <dgm:cxn modelId="{8E8D4658-FA06-4853-8A2B-EE41BEF23CF0}" type="presParOf" srcId="{E0D1670D-A254-45DD-9E81-27FDDBCA0D65}" destId="{E70E852A-6366-4DA7-90CF-A39C5A37E4C2}" srcOrd="11" destOrd="0" presId="urn:microsoft.com/office/officeart/2005/8/layout/orgChart1"/>
    <dgm:cxn modelId="{6E51468A-F447-4572-8EC8-FFC578A2DB00}" type="presParOf" srcId="{E70E852A-6366-4DA7-90CF-A39C5A37E4C2}" destId="{2198F81A-574E-452F-9520-DCEB39E56697}" srcOrd="0" destOrd="0" presId="urn:microsoft.com/office/officeart/2005/8/layout/orgChart1"/>
    <dgm:cxn modelId="{52DC2B67-07D9-4D53-AFDA-A0575B913870}" type="presParOf" srcId="{2198F81A-574E-452F-9520-DCEB39E56697}" destId="{D7414BFE-7DD4-4D71-B20C-96BDDBCDB3D7}" srcOrd="0" destOrd="0" presId="urn:microsoft.com/office/officeart/2005/8/layout/orgChart1"/>
    <dgm:cxn modelId="{24C68185-D9FB-4AE6-A710-141535920652}" type="presParOf" srcId="{2198F81A-574E-452F-9520-DCEB39E56697}" destId="{AF00175E-927B-4C32-87DC-086C03646FBA}" srcOrd="1" destOrd="0" presId="urn:microsoft.com/office/officeart/2005/8/layout/orgChart1"/>
    <dgm:cxn modelId="{7B9E4020-B71D-47DB-983C-44575EF61563}" type="presParOf" srcId="{E70E852A-6366-4DA7-90CF-A39C5A37E4C2}" destId="{47617C2B-4804-438C-8EA7-56C22400F005}" srcOrd="1" destOrd="0" presId="urn:microsoft.com/office/officeart/2005/8/layout/orgChart1"/>
    <dgm:cxn modelId="{6E4914AF-BD25-43C6-8C41-D4C1D7614DD8}" type="presParOf" srcId="{E70E852A-6366-4DA7-90CF-A39C5A37E4C2}" destId="{80348799-D921-400D-A58E-AA657948D533}" srcOrd="2" destOrd="0" presId="urn:microsoft.com/office/officeart/2005/8/layout/orgChart1"/>
    <dgm:cxn modelId="{786851D1-320C-42E7-8ECE-06085D57C46F}" type="presParOf" srcId="{E0D1670D-A254-45DD-9E81-27FDDBCA0D65}" destId="{AF0E1D9D-C9A0-4479-B17F-14EE1EFAEE15}" srcOrd="12" destOrd="0" presId="urn:microsoft.com/office/officeart/2005/8/layout/orgChart1"/>
    <dgm:cxn modelId="{AA0D2E32-06AC-4839-B445-5C4343AE5C02}" type="presParOf" srcId="{E0D1670D-A254-45DD-9E81-27FDDBCA0D65}" destId="{836DDA0C-7AA8-49FD-84F0-2FA39AD00BF8}" srcOrd="13" destOrd="0" presId="urn:microsoft.com/office/officeart/2005/8/layout/orgChart1"/>
    <dgm:cxn modelId="{A0554309-1BDC-4CF1-963A-BDC2092563E2}" type="presParOf" srcId="{836DDA0C-7AA8-49FD-84F0-2FA39AD00BF8}" destId="{D86DF756-B2BC-40E8-909F-E668CA0F6711}" srcOrd="0" destOrd="0" presId="urn:microsoft.com/office/officeart/2005/8/layout/orgChart1"/>
    <dgm:cxn modelId="{C6E4A745-3A3C-47EC-BBFD-276D39D36AFE}" type="presParOf" srcId="{D86DF756-B2BC-40E8-909F-E668CA0F6711}" destId="{ACBB9085-DE56-4B7B-ACBF-ACD78FEC9837}" srcOrd="0" destOrd="0" presId="urn:microsoft.com/office/officeart/2005/8/layout/orgChart1"/>
    <dgm:cxn modelId="{E3F551B9-0505-42EA-954C-534D92146AE4}" type="presParOf" srcId="{D86DF756-B2BC-40E8-909F-E668CA0F6711}" destId="{6E5919B4-E66E-4992-B257-78436A947D8C}" srcOrd="1" destOrd="0" presId="urn:microsoft.com/office/officeart/2005/8/layout/orgChart1"/>
    <dgm:cxn modelId="{F627C8BE-F364-4FDB-8EA9-01EC88E7FFBA}" type="presParOf" srcId="{836DDA0C-7AA8-49FD-84F0-2FA39AD00BF8}" destId="{A1B44BEC-C8AB-4353-9E58-6724BEA1CD46}" srcOrd="1" destOrd="0" presId="urn:microsoft.com/office/officeart/2005/8/layout/orgChart1"/>
    <dgm:cxn modelId="{DCD1000F-592A-42CB-905E-4B9C9804F035}" type="presParOf" srcId="{836DDA0C-7AA8-49FD-84F0-2FA39AD00BF8}" destId="{797C62F5-3184-46FB-8D87-E19A6159E965}" srcOrd="2" destOrd="0" presId="urn:microsoft.com/office/officeart/2005/8/layout/orgChart1"/>
    <dgm:cxn modelId="{5F94F0D6-7D50-43CB-A80B-68A2CD7671FA}" type="presParOf" srcId="{E0D1670D-A254-45DD-9E81-27FDDBCA0D65}" destId="{BF82922F-FB41-40BB-AACE-2AFD2A8AF993}" srcOrd="14" destOrd="0" presId="urn:microsoft.com/office/officeart/2005/8/layout/orgChart1"/>
    <dgm:cxn modelId="{4D6AF2F0-4693-4759-9075-918110FC6661}" type="presParOf" srcId="{E0D1670D-A254-45DD-9E81-27FDDBCA0D65}" destId="{3D7C87DF-FF6F-4964-A8A1-449C21D067E4}" srcOrd="15" destOrd="0" presId="urn:microsoft.com/office/officeart/2005/8/layout/orgChart1"/>
    <dgm:cxn modelId="{5622859A-6C35-41F1-8761-506882AC97A5}" type="presParOf" srcId="{3D7C87DF-FF6F-4964-A8A1-449C21D067E4}" destId="{FE71D85B-ADA9-46F6-9027-A1EB70A052ED}" srcOrd="0" destOrd="0" presId="urn:microsoft.com/office/officeart/2005/8/layout/orgChart1"/>
    <dgm:cxn modelId="{3CBE0AF6-F612-4C51-87D9-C9647731EB81}" type="presParOf" srcId="{FE71D85B-ADA9-46F6-9027-A1EB70A052ED}" destId="{EADDA7BE-6B03-4D35-844A-36F84060E389}" srcOrd="0" destOrd="0" presId="urn:microsoft.com/office/officeart/2005/8/layout/orgChart1"/>
    <dgm:cxn modelId="{9F6A071D-ED3C-41AA-8462-FAA82DE66C8A}" type="presParOf" srcId="{FE71D85B-ADA9-46F6-9027-A1EB70A052ED}" destId="{9A46F7AA-66AA-42B4-A90B-4CAA2FB8069D}" srcOrd="1" destOrd="0" presId="urn:microsoft.com/office/officeart/2005/8/layout/orgChart1"/>
    <dgm:cxn modelId="{37C4F8A3-E6F1-4FBB-AA8A-63269345CEE6}" type="presParOf" srcId="{3D7C87DF-FF6F-4964-A8A1-449C21D067E4}" destId="{A96AE0B8-3E19-41E7-94AC-325823B162FE}" srcOrd="1" destOrd="0" presId="urn:microsoft.com/office/officeart/2005/8/layout/orgChart1"/>
    <dgm:cxn modelId="{46042F23-2EA4-4F59-9D90-5C5C873AC344}" type="presParOf" srcId="{3D7C87DF-FF6F-4964-A8A1-449C21D067E4}" destId="{2CAF4E8F-1400-4337-96BD-81C0661A17CB}" srcOrd="2" destOrd="0" presId="urn:microsoft.com/office/officeart/2005/8/layout/orgChart1"/>
    <dgm:cxn modelId="{933E0772-6EBD-4FBA-8ECC-07D8D1819988}" type="presParOf" srcId="{E0D1670D-A254-45DD-9E81-27FDDBCA0D65}" destId="{9D86D084-FA2F-40A8-9557-A64C6F4816CD}" srcOrd="16" destOrd="0" presId="urn:microsoft.com/office/officeart/2005/8/layout/orgChart1"/>
    <dgm:cxn modelId="{DBA7A350-406D-43ED-B3FD-4EEE2B3E7B5F}" type="presParOf" srcId="{E0D1670D-A254-45DD-9E81-27FDDBCA0D65}" destId="{6AA8D350-DA70-4B1C-9E5F-8559471ADBD2}" srcOrd="17" destOrd="0" presId="urn:microsoft.com/office/officeart/2005/8/layout/orgChart1"/>
    <dgm:cxn modelId="{E7F30549-B1CB-4B4D-97C8-3AF9765E437B}" type="presParOf" srcId="{6AA8D350-DA70-4B1C-9E5F-8559471ADBD2}" destId="{B553BB88-8E98-429D-8E22-2AB147E64186}" srcOrd="0" destOrd="0" presId="urn:microsoft.com/office/officeart/2005/8/layout/orgChart1"/>
    <dgm:cxn modelId="{691003A6-21E7-4C15-98CF-2E1568C50768}" type="presParOf" srcId="{B553BB88-8E98-429D-8E22-2AB147E64186}" destId="{0F7EA5E4-0EB0-476E-84E7-CB6E32DD196F}" srcOrd="0" destOrd="0" presId="urn:microsoft.com/office/officeart/2005/8/layout/orgChart1"/>
    <dgm:cxn modelId="{EEE57A2F-C6EE-44E9-AB50-1E7CB92E37FE}" type="presParOf" srcId="{B553BB88-8E98-429D-8E22-2AB147E64186}" destId="{D334044F-4778-43AC-A977-24146FCA6756}" srcOrd="1" destOrd="0" presId="urn:microsoft.com/office/officeart/2005/8/layout/orgChart1"/>
    <dgm:cxn modelId="{F574531B-903A-4A75-8785-8C212641BEDC}" type="presParOf" srcId="{6AA8D350-DA70-4B1C-9E5F-8559471ADBD2}" destId="{104A6EAD-D392-49D6-A023-019C67111B7C}" srcOrd="1" destOrd="0" presId="urn:microsoft.com/office/officeart/2005/8/layout/orgChart1"/>
    <dgm:cxn modelId="{D9BAF1F5-1750-4AFC-B1EE-587226A07083}" type="presParOf" srcId="{6AA8D350-DA70-4B1C-9E5F-8559471ADBD2}" destId="{C51456DF-37D9-47B0-B762-0BBD373ADF65}" srcOrd="2" destOrd="0" presId="urn:microsoft.com/office/officeart/2005/8/layout/orgChart1"/>
    <dgm:cxn modelId="{59B44434-E9FF-440D-A715-D72DDE855104}" type="presParOf" srcId="{1BD5059B-E47A-421C-89DD-01B921582ECD}" destId="{2C6543AD-322C-4713-95E5-2927B07387E9}" srcOrd="2" destOrd="0" presId="urn:microsoft.com/office/officeart/2005/8/layout/orgChart1"/>
    <dgm:cxn modelId="{8DABD26C-CBF7-4BD5-AEF4-7B665DAE4E8A}" type="presParOf" srcId="{2C6543AD-322C-4713-95E5-2927B07387E9}" destId="{A806438C-B535-4D2B-A8EA-59A60304E42D}" srcOrd="0" destOrd="0" presId="urn:microsoft.com/office/officeart/2005/8/layout/orgChart1"/>
    <dgm:cxn modelId="{E9A7FB4F-DA73-4ABB-8D89-19ED47227839}" type="presParOf" srcId="{2C6543AD-322C-4713-95E5-2927B07387E9}" destId="{831D3B8F-EAA9-40A1-994C-CB0519817912}" srcOrd="1" destOrd="0" presId="urn:microsoft.com/office/officeart/2005/8/layout/orgChart1"/>
    <dgm:cxn modelId="{68BC9DF1-C318-4B84-AFD5-FF48D44BFB3F}" type="presParOf" srcId="{831D3B8F-EAA9-40A1-994C-CB0519817912}" destId="{BEACA478-3038-4503-8A18-A151D5239ED7}" srcOrd="0" destOrd="0" presId="urn:microsoft.com/office/officeart/2005/8/layout/orgChart1"/>
    <dgm:cxn modelId="{253B40DA-4B1B-4ACE-8170-76A44C989BD4}" type="presParOf" srcId="{BEACA478-3038-4503-8A18-A151D5239ED7}" destId="{DFBAABE5-D57A-4B28-BC94-3437F9DA8D26}" srcOrd="0" destOrd="0" presId="urn:microsoft.com/office/officeart/2005/8/layout/orgChart1"/>
    <dgm:cxn modelId="{A9760145-3372-4181-9708-449BD0EEE133}" type="presParOf" srcId="{BEACA478-3038-4503-8A18-A151D5239ED7}" destId="{9AB1B74A-DC67-44A9-9EA0-C80918BFA015}" srcOrd="1" destOrd="0" presId="urn:microsoft.com/office/officeart/2005/8/layout/orgChart1"/>
    <dgm:cxn modelId="{AFF90F02-F6F1-43B3-8245-4F64145C164F}" type="presParOf" srcId="{831D3B8F-EAA9-40A1-994C-CB0519817912}" destId="{D63216DD-6B1C-42A3-8509-0AF149C97034}" srcOrd="1" destOrd="0" presId="urn:microsoft.com/office/officeart/2005/8/layout/orgChart1"/>
    <dgm:cxn modelId="{09906FAD-7D48-4548-BF3B-72038FA8719B}" type="presParOf" srcId="{831D3B8F-EAA9-40A1-994C-CB0519817912}" destId="{87234E07-E6D6-4C9B-990E-B7E0399E43E3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06438C-B535-4D2B-A8EA-59A60304E42D}">
      <dsp:nvSpPr>
        <dsp:cNvPr id="0" name=""/>
        <dsp:cNvSpPr/>
      </dsp:nvSpPr>
      <dsp:spPr>
        <a:xfrm>
          <a:off x="4392487" y="1327766"/>
          <a:ext cx="216022" cy="538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640"/>
              </a:lnTo>
              <a:lnTo>
                <a:pt x="216022" y="5386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86D084-FA2F-40A8-9557-A64C6F4816CD}">
      <dsp:nvSpPr>
        <dsp:cNvPr id="0" name=""/>
        <dsp:cNvSpPr/>
      </dsp:nvSpPr>
      <dsp:spPr>
        <a:xfrm>
          <a:off x="4392487" y="1327766"/>
          <a:ext cx="3959829" cy="1132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6245"/>
              </a:lnTo>
              <a:lnTo>
                <a:pt x="3959829" y="1066245"/>
              </a:lnTo>
              <a:lnTo>
                <a:pt x="3959829" y="11325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2922F-FB41-40BB-AACE-2AFD2A8AF993}">
      <dsp:nvSpPr>
        <dsp:cNvPr id="0" name=""/>
        <dsp:cNvSpPr/>
      </dsp:nvSpPr>
      <dsp:spPr>
        <a:xfrm>
          <a:off x="4392487" y="1327766"/>
          <a:ext cx="2969872" cy="1132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6245"/>
              </a:lnTo>
              <a:lnTo>
                <a:pt x="2969872" y="1066245"/>
              </a:lnTo>
              <a:lnTo>
                <a:pt x="2969872" y="11325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0E1D9D-C9A0-4479-B17F-14EE1EFAEE15}">
      <dsp:nvSpPr>
        <dsp:cNvPr id="0" name=""/>
        <dsp:cNvSpPr/>
      </dsp:nvSpPr>
      <dsp:spPr>
        <a:xfrm>
          <a:off x="4392487" y="1327766"/>
          <a:ext cx="1979914" cy="1132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6245"/>
              </a:lnTo>
              <a:lnTo>
                <a:pt x="1979914" y="1066245"/>
              </a:lnTo>
              <a:lnTo>
                <a:pt x="1979914" y="11325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2C3FBF-CC56-4B14-8A02-9FA0F6BF3ED0}">
      <dsp:nvSpPr>
        <dsp:cNvPr id="0" name=""/>
        <dsp:cNvSpPr/>
      </dsp:nvSpPr>
      <dsp:spPr>
        <a:xfrm>
          <a:off x="4392487" y="1327766"/>
          <a:ext cx="989957" cy="1132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6245"/>
              </a:lnTo>
              <a:lnTo>
                <a:pt x="989957" y="1066245"/>
              </a:lnTo>
              <a:lnTo>
                <a:pt x="989957" y="11325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997475-F7CE-400F-B450-D2CDA004DF53}">
      <dsp:nvSpPr>
        <dsp:cNvPr id="0" name=""/>
        <dsp:cNvSpPr/>
      </dsp:nvSpPr>
      <dsp:spPr>
        <a:xfrm>
          <a:off x="4346767" y="1327766"/>
          <a:ext cx="91440" cy="11325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325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1EAFE2-5922-462D-BF07-061CFE061B23}">
      <dsp:nvSpPr>
        <dsp:cNvPr id="0" name=""/>
        <dsp:cNvSpPr/>
      </dsp:nvSpPr>
      <dsp:spPr>
        <a:xfrm>
          <a:off x="3402530" y="1327766"/>
          <a:ext cx="989957" cy="1132538"/>
        </a:xfrm>
        <a:custGeom>
          <a:avLst/>
          <a:gdLst/>
          <a:ahLst/>
          <a:cxnLst/>
          <a:rect l="0" t="0" r="0" b="0"/>
          <a:pathLst>
            <a:path>
              <a:moveTo>
                <a:pt x="989957" y="0"/>
              </a:moveTo>
              <a:lnTo>
                <a:pt x="989957" y="1066245"/>
              </a:lnTo>
              <a:lnTo>
                <a:pt x="0" y="1066245"/>
              </a:lnTo>
              <a:lnTo>
                <a:pt x="0" y="11325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7CFC36-B77C-4415-88FF-2B3056716910}">
      <dsp:nvSpPr>
        <dsp:cNvPr id="0" name=""/>
        <dsp:cNvSpPr/>
      </dsp:nvSpPr>
      <dsp:spPr>
        <a:xfrm>
          <a:off x="2412573" y="1327766"/>
          <a:ext cx="1979914" cy="1132538"/>
        </a:xfrm>
        <a:custGeom>
          <a:avLst/>
          <a:gdLst/>
          <a:ahLst/>
          <a:cxnLst/>
          <a:rect l="0" t="0" r="0" b="0"/>
          <a:pathLst>
            <a:path>
              <a:moveTo>
                <a:pt x="1979914" y="0"/>
              </a:moveTo>
              <a:lnTo>
                <a:pt x="1979914" y="1066245"/>
              </a:lnTo>
              <a:lnTo>
                <a:pt x="0" y="1066245"/>
              </a:lnTo>
              <a:lnTo>
                <a:pt x="0" y="11325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B6D314-D539-4D09-9BB8-8F97797950A3}">
      <dsp:nvSpPr>
        <dsp:cNvPr id="0" name=""/>
        <dsp:cNvSpPr/>
      </dsp:nvSpPr>
      <dsp:spPr>
        <a:xfrm>
          <a:off x="1422615" y="1327766"/>
          <a:ext cx="2969872" cy="1132538"/>
        </a:xfrm>
        <a:custGeom>
          <a:avLst/>
          <a:gdLst/>
          <a:ahLst/>
          <a:cxnLst/>
          <a:rect l="0" t="0" r="0" b="0"/>
          <a:pathLst>
            <a:path>
              <a:moveTo>
                <a:pt x="2969872" y="0"/>
              </a:moveTo>
              <a:lnTo>
                <a:pt x="2969872" y="1066245"/>
              </a:lnTo>
              <a:lnTo>
                <a:pt x="0" y="1066245"/>
              </a:lnTo>
              <a:lnTo>
                <a:pt x="0" y="11325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2FA441-E256-4117-98C2-FC2B064277A1}">
      <dsp:nvSpPr>
        <dsp:cNvPr id="0" name=""/>
        <dsp:cNvSpPr/>
      </dsp:nvSpPr>
      <dsp:spPr>
        <a:xfrm>
          <a:off x="432658" y="1327766"/>
          <a:ext cx="3959829" cy="1132538"/>
        </a:xfrm>
        <a:custGeom>
          <a:avLst/>
          <a:gdLst/>
          <a:ahLst/>
          <a:cxnLst/>
          <a:rect l="0" t="0" r="0" b="0"/>
          <a:pathLst>
            <a:path>
              <a:moveTo>
                <a:pt x="3959829" y="0"/>
              </a:moveTo>
              <a:lnTo>
                <a:pt x="3959829" y="1066245"/>
              </a:lnTo>
              <a:lnTo>
                <a:pt x="0" y="1066245"/>
              </a:lnTo>
              <a:lnTo>
                <a:pt x="0" y="11325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0AF2B1-FA11-4DD7-ADD8-FCDCD9CDCB11}">
      <dsp:nvSpPr>
        <dsp:cNvPr id="0" name=""/>
        <dsp:cNvSpPr/>
      </dsp:nvSpPr>
      <dsp:spPr>
        <a:xfrm>
          <a:off x="3617902" y="360039"/>
          <a:ext cx="1549171" cy="967727"/>
        </a:xfrm>
        <a:prstGeom prst="rect">
          <a:avLst/>
        </a:prstGeom>
        <a:noFill/>
        <a:ln w="25400" cap="flat" cmpd="sng" algn="ctr">
          <a:solidFill>
            <a:srgbClr val="33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전 체 회 의</a:t>
          </a:r>
          <a:endParaRPr lang="en-US" altLang="ko-KR" sz="1300" kern="1200" dirty="0" smtClean="0">
            <a:latin typeface="Times New Roman" pitchFamily="18" charset="0"/>
            <a:ea typeface="-윤고딕320" charset="-127"/>
            <a:cs typeface="Times New Roman" pitchFamily="18" charset="0"/>
          </a:endParaRPr>
        </a:p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300" kern="12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(250</a:t>
          </a:r>
          <a:r>
            <a:rPr lang="ko-KR" altLang="en-US" sz="1300" kern="12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명</a:t>
          </a:r>
          <a:r>
            <a:rPr lang="en-US" altLang="ko-KR" sz="1300" kern="12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)</a:t>
          </a:r>
          <a:endParaRPr lang="ko-KR" altLang="en-US" sz="1300" kern="1200" dirty="0">
            <a:latin typeface="Times New Roman" pitchFamily="18" charset="0"/>
            <a:ea typeface="-윤고딕320" charset="-127"/>
            <a:cs typeface="Times New Roman" pitchFamily="18" charset="0"/>
          </a:endParaRPr>
        </a:p>
      </dsp:txBody>
      <dsp:txXfrm>
        <a:off x="3617902" y="360039"/>
        <a:ext cx="1549171" cy="967727"/>
      </dsp:txXfrm>
    </dsp:sp>
    <dsp:sp modelId="{DF1317BE-BA64-4F85-9A4B-A7ECA0046F8A}">
      <dsp:nvSpPr>
        <dsp:cNvPr id="0" name=""/>
        <dsp:cNvSpPr/>
      </dsp:nvSpPr>
      <dsp:spPr>
        <a:xfrm>
          <a:off x="3972" y="2460305"/>
          <a:ext cx="857370" cy="1644151"/>
        </a:xfrm>
        <a:prstGeom prst="rect">
          <a:avLst/>
        </a:prstGeom>
        <a:noFill/>
        <a:ln w="25400" cap="flat" cmpd="sng" algn="ctr">
          <a:solidFill>
            <a:srgbClr val="33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운영위원회</a:t>
          </a:r>
          <a:endParaRPr lang="ko-KR" altLang="en-US" sz="1300" kern="1200" dirty="0">
            <a:latin typeface="Times New Roman" pitchFamily="18" charset="0"/>
            <a:ea typeface="-윤고딕320" charset="-127"/>
            <a:cs typeface="Times New Roman" pitchFamily="18" charset="0"/>
          </a:endParaRPr>
        </a:p>
      </dsp:txBody>
      <dsp:txXfrm>
        <a:off x="3972" y="2460305"/>
        <a:ext cx="857370" cy="1644151"/>
      </dsp:txXfrm>
    </dsp:sp>
    <dsp:sp modelId="{B830F641-45CB-4BFA-ABCF-143A59503BF1}">
      <dsp:nvSpPr>
        <dsp:cNvPr id="0" name=""/>
        <dsp:cNvSpPr/>
      </dsp:nvSpPr>
      <dsp:spPr>
        <a:xfrm>
          <a:off x="993930" y="2460305"/>
          <a:ext cx="857370" cy="1644151"/>
        </a:xfrm>
        <a:prstGeom prst="rect">
          <a:avLst/>
        </a:prstGeom>
        <a:noFill/>
        <a:ln w="25400" cap="flat" cmpd="sng" algn="ctr">
          <a:solidFill>
            <a:srgbClr val="33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경 제 산업</a:t>
          </a:r>
          <a:endParaRPr lang="en-US" altLang="ko-KR" sz="1300" kern="1200" dirty="0" smtClean="0">
            <a:latin typeface="Times New Roman" pitchFamily="18" charset="0"/>
            <a:ea typeface="-윤고딕320" charset="-127"/>
            <a:cs typeface="Times New Roman" pitchFamily="18" charset="0"/>
          </a:endParaRPr>
        </a:p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분과위원회</a:t>
          </a:r>
          <a:endParaRPr lang="ko-KR" altLang="en-US" sz="1300" kern="1200" dirty="0">
            <a:latin typeface="Times New Roman" pitchFamily="18" charset="0"/>
            <a:ea typeface="-윤고딕320" charset="-127"/>
            <a:cs typeface="Times New Roman" pitchFamily="18" charset="0"/>
          </a:endParaRPr>
        </a:p>
      </dsp:txBody>
      <dsp:txXfrm>
        <a:off x="993930" y="2460305"/>
        <a:ext cx="857370" cy="1644151"/>
      </dsp:txXfrm>
    </dsp:sp>
    <dsp:sp modelId="{3407F226-CF47-4273-8129-E35292A740A2}">
      <dsp:nvSpPr>
        <dsp:cNvPr id="0" name=""/>
        <dsp:cNvSpPr/>
      </dsp:nvSpPr>
      <dsp:spPr>
        <a:xfrm>
          <a:off x="1983887" y="2460305"/>
          <a:ext cx="857370" cy="1644151"/>
        </a:xfrm>
        <a:prstGeom prst="rect">
          <a:avLst/>
        </a:prstGeom>
        <a:noFill/>
        <a:ln w="25400" cap="flat" cmpd="sng" algn="ctr">
          <a:solidFill>
            <a:srgbClr val="33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환경수자원</a:t>
          </a:r>
          <a:endParaRPr lang="en-US" altLang="ko-KR" sz="1300" kern="1200" dirty="0" smtClean="0">
            <a:latin typeface="Times New Roman" pitchFamily="18" charset="0"/>
            <a:ea typeface="-윤고딕320" charset="-127"/>
            <a:cs typeface="Times New Roman" pitchFamily="18" charset="0"/>
          </a:endParaRPr>
        </a:p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분과위원회</a:t>
          </a:r>
          <a:endParaRPr lang="ko-KR" altLang="en-US" sz="1300" kern="1200" dirty="0">
            <a:latin typeface="Times New Roman" pitchFamily="18" charset="0"/>
            <a:ea typeface="-윤고딕320" charset="-127"/>
            <a:cs typeface="Times New Roman" pitchFamily="18" charset="0"/>
          </a:endParaRPr>
        </a:p>
      </dsp:txBody>
      <dsp:txXfrm>
        <a:off x="1983887" y="2460305"/>
        <a:ext cx="857370" cy="1644151"/>
      </dsp:txXfrm>
    </dsp:sp>
    <dsp:sp modelId="{B2A57249-A602-4264-A0F3-738E59809E3E}">
      <dsp:nvSpPr>
        <dsp:cNvPr id="0" name=""/>
        <dsp:cNvSpPr/>
      </dsp:nvSpPr>
      <dsp:spPr>
        <a:xfrm>
          <a:off x="2973845" y="2460305"/>
          <a:ext cx="857370" cy="1644151"/>
        </a:xfrm>
        <a:prstGeom prst="rect">
          <a:avLst/>
        </a:prstGeom>
        <a:noFill/>
        <a:ln w="25400" cap="flat" cmpd="sng" algn="ctr">
          <a:solidFill>
            <a:srgbClr val="33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문화 체육</a:t>
          </a:r>
          <a:endParaRPr lang="en-US" altLang="ko-KR" sz="1300" kern="1200" dirty="0" smtClean="0">
            <a:latin typeface="Times New Roman" pitchFamily="18" charset="0"/>
            <a:ea typeface="-윤고딕320" charset="-127"/>
            <a:cs typeface="Times New Roman" pitchFamily="18" charset="0"/>
          </a:endParaRPr>
        </a:p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분과위원회</a:t>
          </a:r>
          <a:endParaRPr lang="ko-KR" altLang="en-US" sz="1300" kern="1200" dirty="0">
            <a:latin typeface="Times New Roman" pitchFamily="18" charset="0"/>
            <a:ea typeface="-윤고딕320" charset="-127"/>
            <a:cs typeface="Times New Roman" pitchFamily="18" charset="0"/>
          </a:endParaRPr>
        </a:p>
      </dsp:txBody>
      <dsp:txXfrm>
        <a:off x="2973845" y="2460305"/>
        <a:ext cx="857370" cy="1644151"/>
      </dsp:txXfrm>
    </dsp:sp>
    <dsp:sp modelId="{FDFBE4D2-3103-41E4-BBD0-8FD14BD473B3}">
      <dsp:nvSpPr>
        <dsp:cNvPr id="0" name=""/>
        <dsp:cNvSpPr/>
      </dsp:nvSpPr>
      <dsp:spPr>
        <a:xfrm>
          <a:off x="3963802" y="2460305"/>
          <a:ext cx="857370" cy="1644151"/>
        </a:xfrm>
        <a:prstGeom prst="rect">
          <a:avLst/>
        </a:prstGeom>
        <a:noFill/>
        <a:ln w="25400" cap="flat" cmpd="sng" algn="ctr">
          <a:solidFill>
            <a:srgbClr val="33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여성 보육</a:t>
          </a:r>
          <a:endParaRPr lang="en-US" altLang="ko-KR" sz="1300" kern="1200" dirty="0" smtClean="0">
            <a:latin typeface="Times New Roman" pitchFamily="18" charset="0"/>
            <a:ea typeface="-윤고딕320" charset="-127"/>
            <a:cs typeface="Times New Roman" pitchFamily="18" charset="0"/>
          </a:endParaRPr>
        </a:p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분과위원회</a:t>
          </a:r>
          <a:endParaRPr lang="ko-KR" altLang="en-US" sz="1300" kern="1200" dirty="0">
            <a:latin typeface="Times New Roman" pitchFamily="18" charset="0"/>
            <a:ea typeface="-윤고딕320" charset="-127"/>
            <a:cs typeface="Times New Roman" pitchFamily="18" charset="0"/>
          </a:endParaRPr>
        </a:p>
      </dsp:txBody>
      <dsp:txXfrm>
        <a:off x="3963802" y="2460305"/>
        <a:ext cx="857370" cy="1644151"/>
      </dsp:txXfrm>
    </dsp:sp>
    <dsp:sp modelId="{D7414BFE-7DD4-4D71-B20C-96BDDBCDB3D7}">
      <dsp:nvSpPr>
        <dsp:cNvPr id="0" name=""/>
        <dsp:cNvSpPr/>
      </dsp:nvSpPr>
      <dsp:spPr>
        <a:xfrm>
          <a:off x="4953760" y="2460305"/>
          <a:ext cx="857370" cy="1644151"/>
        </a:xfrm>
        <a:prstGeom prst="rect">
          <a:avLst/>
        </a:prstGeom>
        <a:noFill/>
        <a:ln w="25400" cap="flat" cmpd="sng" algn="ctr">
          <a:solidFill>
            <a:srgbClr val="33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보건 복지</a:t>
          </a:r>
          <a:endParaRPr lang="en-US" altLang="ko-KR" sz="1300" kern="1200" dirty="0" smtClean="0">
            <a:latin typeface="Times New Roman" pitchFamily="18" charset="0"/>
            <a:ea typeface="-윤고딕320" charset="-127"/>
            <a:cs typeface="Times New Roman" pitchFamily="18" charset="0"/>
          </a:endParaRPr>
        </a:p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분과위원회</a:t>
          </a:r>
          <a:endParaRPr lang="ko-KR" altLang="en-US" sz="1300" kern="1200" dirty="0">
            <a:latin typeface="Times New Roman" pitchFamily="18" charset="0"/>
            <a:ea typeface="-윤고딕320" charset="-127"/>
            <a:cs typeface="Times New Roman" pitchFamily="18" charset="0"/>
          </a:endParaRPr>
        </a:p>
      </dsp:txBody>
      <dsp:txXfrm>
        <a:off x="4953760" y="2460305"/>
        <a:ext cx="857370" cy="1644151"/>
      </dsp:txXfrm>
    </dsp:sp>
    <dsp:sp modelId="{ACBB9085-DE56-4B7B-ACBF-ACD78FEC9837}">
      <dsp:nvSpPr>
        <dsp:cNvPr id="0" name=""/>
        <dsp:cNvSpPr/>
      </dsp:nvSpPr>
      <dsp:spPr>
        <a:xfrm>
          <a:off x="5943717" y="2460305"/>
          <a:ext cx="857370" cy="1644151"/>
        </a:xfrm>
        <a:prstGeom prst="rect">
          <a:avLst/>
        </a:prstGeom>
        <a:noFill/>
        <a:ln w="25400" cap="flat" cmpd="sng" algn="ctr">
          <a:solidFill>
            <a:srgbClr val="33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건       설</a:t>
          </a:r>
          <a:endParaRPr lang="en-US" altLang="ko-KR" sz="1300" kern="1200" dirty="0" smtClean="0">
            <a:latin typeface="Times New Roman" pitchFamily="18" charset="0"/>
            <a:ea typeface="-윤고딕320" charset="-127"/>
            <a:cs typeface="Times New Roman" pitchFamily="18" charset="0"/>
          </a:endParaRPr>
        </a:p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분과위원회</a:t>
          </a:r>
          <a:endParaRPr lang="ko-KR" altLang="en-US" sz="1300" kern="1200" dirty="0">
            <a:latin typeface="Times New Roman" pitchFamily="18" charset="0"/>
            <a:ea typeface="-윤고딕320" charset="-127"/>
            <a:cs typeface="Times New Roman" pitchFamily="18" charset="0"/>
          </a:endParaRPr>
        </a:p>
      </dsp:txBody>
      <dsp:txXfrm>
        <a:off x="5943717" y="2460305"/>
        <a:ext cx="857370" cy="1644151"/>
      </dsp:txXfrm>
    </dsp:sp>
    <dsp:sp modelId="{EADDA7BE-6B03-4D35-844A-36F84060E389}">
      <dsp:nvSpPr>
        <dsp:cNvPr id="0" name=""/>
        <dsp:cNvSpPr/>
      </dsp:nvSpPr>
      <dsp:spPr>
        <a:xfrm>
          <a:off x="6933675" y="2460305"/>
          <a:ext cx="857370" cy="1644151"/>
        </a:xfrm>
        <a:prstGeom prst="rect">
          <a:avLst/>
        </a:prstGeom>
        <a:noFill/>
        <a:ln w="25400" cap="flat" cmpd="sng" algn="ctr">
          <a:solidFill>
            <a:srgbClr val="33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교       통</a:t>
          </a:r>
          <a:endParaRPr lang="en-US" altLang="ko-KR" sz="1300" kern="1200" dirty="0" smtClean="0">
            <a:latin typeface="Times New Roman" pitchFamily="18" charset="0"/>
            <a:ea typeface="-윤고딕320" charset="-127"/>
            <a:cs typeface="Times New Roman" pitchFamily="18" charset="0"/>
          </a:endParaRPr>
        </a:p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분과위원회</a:t>
          </a:r>
          <a:endParaRPr lang="ko-KR" altLang="en-US" sz="1300" kern="1200" dirty="0">
            <a:latin typeface="Times New Roman" pitchFamily="18" charset="0"/>
            <a:ea typeface="-윤고딕320" charset="-127"/>
            <a:cs typeface="Times New Roman" pitchFamily="18" charset="0"/>
          </a:endParaRPr>
        </a:p>
      </dsp:txBody>
      <dsp:txXfrm>
        <a:off x="6933675" y="2460305"/>
        <a:ext cx="857370" cy="1644151"/>
      </dsp:txXfrm>
    </dsp:sp>
    <dsp:sp modelId="{0F7EA5E4-0EB0-476E-84E7-CB6E32DD196F}">
      <dsp:nvSpPr>
        <dsp:cNvPr id="0" name=""/>
        <dsp:cNvSpPr/>
      </dsp:nvSpPr>
      <dsp:spPr>
        <a:xfrm>
          <a:off x="7923632" y="2460305"/>
          <a:ext cx="857370" cy="1644151"/>
        </a:xfrm>
        <a:prstGeom prst="rect">
          <a:avLst/>
        </a:prstGeom>
        <a:noFill/>
        <a:ln w="25400" cap="flat" cmpd="sng" algn="ctr">
          <a:solidFill>
            <a:srgbClr val="33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도시주택</a:t>
          </a:r>
          <a:endParaRPr lang="en-US" altLang="ko-KR" sz="1300" kern="1200" dirty="0" smtClean="0">
            <a:latin typeface="Times New Roman" pitchFamily="18" charset="0"/>
            <a:ea typeface="-윤고딕320" charset="-127"/>
            <a:cs typeface="Times New Roman" pitchFamily="18" charset="0"/>
          </a:endParaRPr>
        </a:p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dirty="0" smtClean="0">
              <a:latin typeface="Times New Roman" pitchFamily="18" charset="0"/>
              <a:ea typeface="-윤고딕320" charset="-127"/>
              <a:cs typeface="Times New Roman" pitchFamily="18" charset="0"/>
            </a:rPr>
            <a:t>분과위원회</a:t>
          </a:r>
          <a:endParaRPr lang="ko-KR" altLang="en-US" sz="1300" kern="1200" dirty="0">
            <a:latin typeface="Times New Roman" pitchFamily="18" charset="0"/>
            <a:ea typeface="-윤고딕320" charset="-127"/>
            <a:cs typeface="Times New Roman" pitchFamily="18" charset="0"/>
          </a:endParaRPr>
        </a:p>
      </dsp:txBody>
      <dsp:txXfrm>
        <a:off x="7923632" y="2460305"/>
        <a:ext cx="857370" cy="1644151"/>
      </dsp:txXfrm>
    </dsp:sp>
    <dsp:sp modelId="{DFBAABE5-D57A-4B28-BC94-3437F9DA8D26}">
      <dsp:nvSpPr>
        <dsp:cNvPr id="0" name=""/>
        <dsp:cNvSpPr/>
      </dsp:nvSpPr>
      <dsp:spPr>
        <a:xfrm>
          <a:off x="4608510" y="1584177"/>
          <a:ext cx="2339332" cy="564460"/>
        </a:xfrm>
        <a:prstGeom prst="rect">
          <a:avLst/>
        </a:prstGeom>
        <a:noFill/>
        <a:ln w="25400" cap="flat" cmpd="sng" algn="ctr">
          <a:solidFill>
            <a:srgbClr val="3399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300" kern="1200" baseline="0" smtClean="0">
              <a:latin typeface="Times New Roman" pitchFamily="18" charset="0"/>
              <a:ea typeface="-윤고딕320" charset="-127"/>
              <a:cs typeface="Times New Roman" pitchFamily="18" charset="0"/>
            </a:rPr>
            <a:t>참여예산지원협의회</a:t>
          </a:r>
          <a:endParaRPr lang="ko-KR" altLang="en-US" sz="1300" kern="1200" baseline="0" dirty="0">
            <a:latin typeface="Times New Roman" pitchFamily="18" charset="0"/>
            <a:ea typeface="-윤고딕320" charset="-127"/>
            <a:cs typeface="Times New Roman" pitchFamily="18" charset="0"/>
          </a:endParaRPr>
        </a:p>
      </dsp:txBody>
      <dsp:txXfrm>
        <a:off x="4608510" y="1584177"/>
        <a:ext cx="2339332" cy="564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9CA94-3FAB-439E-AFF5-0BE12655A613}" type="datetimeFigureOut">
              <a:rPr lang="ko-KR" altLang="en-US" smtClean="0"/>
              <a:pPr/>
              <a:t>2012-05-23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EA62B8-ED7A-428E-B244-CD97F26921D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9825AEEB-F835-4B39-8603-F7C1E97C7951}" type="datetimeFigureOut">
              <a:rPr lang="ko-KR" altLang="en-US" smtClean="0"/>
              <a:pPr/>
              <a:t>2012-05-23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721" y="4721186"/>
            <a:ext cx="5445760" cy="4472702"/>
          </a:xfrm>
          <a:prstGeom prst="rect">
            <a:avLst/>
          </a:prstGeom>
        </p:spPr>
        <p:txBody>
          <a:bodyPr vert="horz" lIns="91559" tIns="45779" rIns="91559" bIns="45779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6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4185AAE8-4D0E-4C45-84B7-482605CA2CF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5AAE8-4D0E-4C45-84B7-482605CA2CF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3A28B-1A38-4C39-BD34-771231933B21}" type="datetime1">
              <a:rPr lang="ko-KR" altLang="en-US" smtClean="0"/>
              <a:pPr/>
              <a:t>2012-05-23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4624-6D03-47B6-A0C8-FAD06EC557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C26BB-EC74-4382-9279-8B6AEC4495F7}" type="datetime1">
              <a:rPr lang="ko-KR" altLang="en-US" smtClean="0"/>
              <a:pPr/>
              <a:t>2012-05-23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4624-6D03-47B6-A0C8-FAD06EC557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0F6E-493B-4E0C-BE82-41BAA8FB3D37}" type="datetime1">
              <a:rPr lang="ko-KR" altLang="en-US" smtClean="0"/>
              <a:pPr/>
              <a:t>2012-05-23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4624-6D03-47B6-A0C8-FAD06EC557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C9E0-2644-4A9F-8ECB-62CB6ABAA4D7}" type="datetime1">
              <a:rPr lang="ko-KR" altLang="en-US" smtClean="0"/>
              <a:pPr/>
              <a:t>2012-05-23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4624-6D03-47B6-A0C8-FAD06EC557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4913-CE91-44DA-8953-5540918DADEA}" type="datetime1">
              <a:rPr lang="ko-KR" altLang="en-US" smtClean="0"/>
              <a:pPr/>
              <a:t>2012-05-23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4624-6D03-47B6-A0C8-FAD06EC557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38E89-735B-4503-9672-0F48F4A1F5AE}" type="datetime1">
              <a:rPr lang="ko-KR" altLang="en-US" smtClean="0"/>
              <a:pPr/>
              <a:t>2012-05-23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4624-6D03-47B6-A0C8-FAD06EC557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BDA3-1ED4-4578-BB32-3969EB4C2CF8}" type="datetime1">
              <a:rPr lang="ko-KR" altLang="en-US" smtClean="0"/>
              <a:pPr/>
              <a:t>2012-05-23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4624-6D03-47B6-A0C8-FAD06EC557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F72D-FEE8-4A22-B707-3A786CDA7DEF}" type="datetime1">
              <a:rPr lang="ko-KR" altLang="en-US" smtClean="0"/>
              <a:pPr/>
              <a:t>2012-05-23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4624-6D03-47B6-A0C8-FAD06EC557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7F73-8EFB-46EA-94A7-3C82022E0DBE}" type="datetime1">
              <a:rPr lang="ko-KR" altLang="en-US" smtClean="0"/>
              <a:pPr/>
              <a:t>2012-05-23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4624-6D03-47B6-A0C8-FAD06EC557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FB762-54C9-466E-B2EB-8B25B0077EF6}" type="datetime1">
              <a:rPr lang="ko-KR" altLang="en-US" smtClean="0"/>
              <a:pPr/>
              <a:t>2012-05-23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4624-6D03-47B6-A0C8-FAD06EC557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0A23-88FC-4824-B39D-106699FB352E}" type="datetime1">
              <a:rPr lang="ko-KR" altLang="en-US" smtClean="0"/>
              <a:pPr/>
              <a:t>2012-05-23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F4624-6D03-47B6-A0C8-FAD06EC557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72454-DBB9-4C82-B867-70116984C857}" type="datetime1">
              <a:rPr lang="ko-KR" altLang="en-US" smtClean="0"/>
              <a:pPr/>
              <a:t>2012-05-23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F4624-6D03-47B6-A0C8-FAD06EC5575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 txBox="1">
            <a:spLocks/>
          </p:cNvSpPr>
          <p:nvPr/>
        </p:nvSpPr>
        <p:spPr>
          <a:xfrm>
            <a:off x="0" y="1484784"/>
            <a:ext cx="9144000" cy="1470025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    </a:t>
            </a:r>
            <a:r>
              <a:rPr kumimoji="0" lang="en-US" altLang="ko-KR" sz="3600" i="0" u="none" strike="noStrike" kern="1200" cap="none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2012</a:t>
            </a:r>
            <a:r>
              <a:rPr kumimoji="0" lang="ko-KR" altLang="en-US" sz="3600" i="0" u="none" strike="noStrike" kern="1200" cap="none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년도</a:t>
            </a:r>
            <a:endParaRPr kumimoji="0" lang="en-US" altLang="ko-KR" sz="3600" i="0" u="none" strike="noStrike" kern="1200" cap="none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spc="-15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서울시  </a:t>
            </a:r>
            <a:r>
              <a:rPr lang="ko-KR" altLang="en-US" sz="3600" spc="-150" dirty="0" err="1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주민참여예산제</a:t>
            </a:r>
            <a:r>
              <a:rPr lang="ko-KR" altLang="en-US" sz="3600" spc="-15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  도입  및  운영계획</a:t>
            </a:r>
            <a:endParaRPr kumimoji="0" lang="ko-KR" altLang="en-US" sz="3600" i="0" u="none" strike="noStrike" kern="1200" cap="none" spc="-15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740533" y="5157192"/>
            <a:ext cx="7848872" cy="478904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ko-KR" altLang="en-US" sz="2400" i="0" u="none" strike="noStrike" kern="1200" cap="none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휴먼모음T" pitchFamily="18" charset="-127"/>
                <a:cs typeface="Times New Roman" pitchFamily="18" charset="0"/>
              </a:rPr>
              <a:t>서울특별시</a:t>
            </a:r>
            <a:r>
              <a:rPr kumimoji="0" lang="en-US" altLang="ko-KR" sz="2400" i="0" u="none" strike="noStrike" kern="1200" cap="none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휴먼모음T" pitchFamily="18" charset="-127"/>
                <a:cs typeface="Times New Roman" pitchFamily="18" charset="0"/>
              </a:rPr>
              <a:t>·</a:t>
            </a:r>
            <a:r>
              <a:rPr kumimoji="0" lang="ko-KR" altLang="en-US" sz="2400" i="0" u="none" strike="noStrike" kern="1200" cap="none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휴먼모음T" pitchFamily="18" charset="-127"/>
                <a:cs typeface="Times New Roman" pitchFamily="18" charset="0"/>
              </a:rPr>
              <a:t>서울시의회</a:t>
            </a:r>
            <a:r>
              <a:rPr kumimoji="0" lang="en-US" altLang="ko-KR" sz="2400" i="0" u="none" strike="noStrike" kern="1200" cap="none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휴먼모음T" pitchFamily="18" charset="-127"/>
                <a:cs typeface="Times New Roman" pitchFamily="18" charset="0"/>
              </a:rPr>
              <a:t>·</a:t>
            </a:r>
            <a:r>
              <a:rPr kumimoji="0" lang="ko-KR" altLang="en-US" sz="2400" i="0" u="none" strike="noStrike" kern="1200" cap="none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휴먼모음T" pitchFamily="18" charset="-127"/>
                <a:cs typeface="Times New Roman" pitchFamily="18" charset="0"/>
              </a:rPr>
              <a:t>서울시참여예산네트워크</a:t>
            </a:r>
            <a:endParaRPr kumimoji="0" lang="ko-KR" altLang="en-US" sz="2400" i="0" u="none" strike="noStrike" kern="1200" cap="none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휴먼모음T" pitchFamily="18" charset="-127"/>
              <a:cs typeface="Times New Roman" pitchFamily="18" charset="0"/>
            </a:endParaRPr>
          </a:p>
        </p:txBody>
      </p:sp>
      <p:sp>
        <p:nvSpPr>
          <p:cNvPr id="9" name="부제목 2"/>
          <p:cNvSpPr txBox="1">
            <a:spLocks/>
          </p:cNvSpPr>
          <p:nvPr/>
        </p:nvSpPr>
        <p:spPr>
          <a:xfrm>
            <a:off x="2378714" y="3789040"/>
            <a:ext cx="4680519" cy="478904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ko-KR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휴먼모음T" pitchFamily="18" charset="-127"/>
                <a:cs typeface="Times New Roman" pitchFamily="18" charset="0"/>
              </a:rPr>
              <a:t>2012. 5. 24</a:t>
            </a:r>
            <a:r>
              <a:rPr kumimoji="0" lang="en-US" altLang="ko-KR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휴먼모음T" pitchFamily="18" charset="-127"/>
                <a:cs typeface="Times New Roman" pitchFamily="18" charset="0"/>
              </a:rPr>
              <a:t>(</a:t>
            </a:r>
            <a:r>
              <a:rPr kumimoji="0" lang="ko-KR" alt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휴먼모음T" pitchFamily="18" charset="-127"/>
                <a:cs typeface="Times New Roman" pitchFamily="18" charset="0"/>
              </a:rPr>
              <a:t>목</a:t>
            </a:r>
            <a:r>
              <a:rPr kumimoji="0" lang="en-US" altLang="ko-KR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휴먼모음T" pitchFamily="18" charset="-127"/>
                <a:cs typeface="Times New Roman" pitchFamily="18" charset="0"/>
              </a:rPr>
              <a:t>)</a:t>
            </a:r>
            <a:endParaRPr kumimoji="0" lang="ko-KR" altLang="en-US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휴먼모음T" pitchFamily="18" charset="-127"/>
              <a:cs typeface="Times New Roman" pitchFamily="18" charset="0"/>
            </a:endParaRPr>
          </a:p>
        </p:txBody>
      </p:sp>
      <p:pic>
        <p:nvPicPr>
          <p:cNvPr id="11" name="그림 10" descr="희망서울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5805264"/>
            <a:ext cx="2226358" cy="6659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30"/>
          <p:cNvSpPr txBox="1">
            <a:spLocks noChangeArrowheads="1"/>
          </p:cNvSpPr>
          <p:nvPr/>
        </p:nvSpPr>
        <p:spPr bwMode="auto">
          <a:xfrm>
            <a:off x="251520" y="548680"/>
            <a:ext cx="730328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indent="-174625">
              <a:defRPr/>
            </a:pPr>
            <a:r>
              <a:rPr lang="en-US" altLang="ko-KR" sz="28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5. </a:t>
            </a:r>
            <a:r>
              <a:rPr lang="ko-KR" altLang="en-US" sz="28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주민 제안사업 신청 절차</a:t>
            </a:r>
            <a:endParaRPr lang="ko-KR" altLang="en-US" sz="2800" dirty="0" smtClean="0">
              <a:solidFill>
                <a:schemeClr val="bg1"/>
              </a:solidFill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251520" y="1071786"/>
            <a:ext cx="4464496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그림 57" descr="희망서울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116632"/>
            <a:ext cx="1368152" cy="409213"/>
          </a:xfrm>
          <a:prstGeom prst="rect">
            <a:avLst/>
          </a:prstGeom>
        </p:spPr>
      </p:pic>
      <p:grpSp>
        <p:nvGrpSpPr>
          <p:cNvPr id="51" name="그룹 50"/>
          <p:cNvGrpSpPr/>
          <p:nvPr/>
        </p:nvGrpSpPr>
        <p:grpSpPr>
          <a:xfrm>
            <a:off x="268556" y="2572306"/>
            <a:ext cx="8597200" cy="3899502"/>
            <a:chOff x="268556" y="2406176"/>
            <a:chExt cx="8597200" cy="3899502"/>
          </a:xfrm>
        </p:grpSpPr>
        <p:sp>
          <p:nvSpPr>
            <p:cNvPr id="11" name="AutoShape 4"/>
            <p:cNvSpPr>
              <a:spLocks noChangeArrowheads="1"/>
            </p:cNvSpPr>
            <p:nvPr/>
          </p:nvSpPr>
          <p:spPr bwMode="gray">
            <a:xfrm>
              <a:off x="277348" y="2406176"/>
              <a:ext cx="1867082" cy="394620"/>
            </a:xfrm>
            <a:prstGeom prst="roundRect">
              <a:avLst>
                <a:gd name="adj" fmla="val 9106"/>
              </a:avLst>
            </a:prstGeom>
            <a:solidFill>
              <a:srgbClr val="0066FF"/>
            </a:soli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latinLnBrk="0" hangingPunct="0"/>
              <a:r>
                <a:rPr lang="ko-KR" altLang="en-US" sz="1600" b="1" smtClean="0">
                  <a:solidFill>
                    <a:srgbClr val="FFFFFF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신청방법</a:t>
              </a:r>
              <a:endParaRPr kumimoji="0" lang="en-US" altLang="ko-KR" sz="1600" b="1" dirty="0">
                <a:solidFill>
                  <a:srgbClr val="FFFFFF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13" name="AutoShape 4"/>
            <p:cNvSpPr>
              <a:spLocks noChangeArrowheads="1"/>
            </p:cNvSpPr>
            <p:nvPr/>
          </p:nvSpPr>
          <p:spPr bwMode="gray">
            <a:xfrm>
              <a:off x="2330777" y="2406176"/>
              <a:ext cx="2808311" cy="394620"/>
            </a:xfrm>
            <a:prstGeom prst="roundRect">
              <a:avLst>
                <a:gd name="adj" fmla="val 9106"/>
              </a:avLst>
            </a:prstGeom>
            <a:solidFill>
              <a:srgbClr val="0066FF"/>
            </a:soli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latinLnBrk="0" hangingPunct="0"/>
              <a:r>
                <a:rPr kumimoji="0" lang="ko-KR" altLang="en-US" sz="1600" b="1" dirty="0" smtClean="0">
                  <a:solidFill>
                    <a:srgbClr val="FFFFFF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일반시민 제안사업 신청</a:t>
              </a:r>
              <a:endParaRPr kumimoji="0" lang="en-US" altLang="ko-KR" sz="1600" b="1" dirty="0">
                <a:solidFill>
                  <a:srgbClr val="FFFFFF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14" name="AutoShape 4"/>
            <p:cNvSpPr>
              <a:spLocks noChangeArrowheads="1"/>
            </p:cNvSpPr>
            <p:nvPr/>
          </p:nvSpPr>
          <p:spPr bwMode="gray">
            <a:xfrm>
              <a:off x="5361043" y="2406176"/>
              <a:ext cx="3466785" cy="394620"/>
            </a:xfrm>
            <a:prstGeom prst="roundRect">
              <a:avLst>
                <a:gd name="adj" fmla="val 9106"/>
              </a:avLst>
            </a:prstGeom>
            <a:solidFill>
              <a:srgbClr val="0066FF"/>
            </a:solidFill>
            <a:ln w="25400">
              <a:solidFill>
                <a:srgbClr val="FFFFFF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latinLnBrk="0" hangingPunct="0"/>
              <a:r>
                <a:rPr kumimoji="0" lang="ko-KR" altLang="en-US" sz="1600" b="1" dirty="0" smtClean="0">
                  <a:solidFill>
                    <a:srgbClr val="FFFFFF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자치구 참여예산위원회를 통한 신청</a:t>
              </a:r>
              <a:endParaRPr kumimoji="0" lang="en-US" altLang="ko-KR" sz="1600" b="1" dirty="0">
                <a:solidFill>
                  <a:srgbClr val="FFFFFF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15" name="AutoShape 3"/>
            <p:cNvSpPr>
              <a:spLocks noChangeArrowheads="1"/>
            </p:cNvSpPr>
            <p:nvPr/>
          </p:nvSpPr>
          <p:spPr bwMode="auto">
            <a:xfrm>
              <a:off x="2366466" y="2966986"/>
              <a:ext cx="2798634" cy="724524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bg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eaLnBrk="0" latinLnBrk="0" hangingPunct="0">
                <a:buFont typeface="Arial" pitchFamily="34" charset="0"/>
                <a:buChar char="•"/>
              </a:pPr>
              <a:endParaRPr kumimoji="0" lang="en-US" altLang="ko-KR" sz="1400" dirty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16" name="AutoShape 4"/>
            <p:cNvSpPr>
              <a:spLocks noChangeArrowheads="1"/>
            </p:cNvSpPr>
            <p:nvPr/>
          </p:nvSpPr>
          <p:spPr bwMode="auto">
            <a:xfrm>
              <a:off x="268556" y="2966986"/>
              <a:ext cx="1851971" cy="724524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bg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eaLnBrk="0" latinLnBrk="0" hangingPunct="0"/>
              <a:endParaRPr lang="en-US" altLang="ko-KR" sz="1600" b="1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 eaLnBrk="0" latinLnBrk="0" hangingPunct="0"/>
              <a:endParaRPr kumimoji="0" lang="en-US" altLang="ko-KR" sz="1400" dirty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17" name="AutoShape 30"/>
            <p:cNvSpPr>
              <a:spLocks noChangeArrowheads="1"/>
            </p:cNvSpPr>
            <p:nvPr/>
          </p:nvSpPr>
          <p:spPr bwMode="auto">
            <a:xfrm>
              <a:off x="5372332" y="2960008"/>
              <a:ext cx="3465176" cy="724524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bg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eaLnBrk="0" latinLnBrk="0" hangingPunct="0"/>
              <a:endParaRPr kumimoji="0" lang="en-US" altLang="ko-KR" sz="1400" dirty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19" name="AutoShape 4"/>
            <p:cNvSpPr>
              <a:spLocks noChangeArrowheads="1"/>
            </p:cNvSpPr>
            <p:nvPr/>
          </p:nvSpPr>
          <p:spPr bwMode="auto">
            <a:xfrm>
              <a:off x="2359989" y="5363042"/>
              <a:ext cx="2797803" cy="942636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bg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eaLnBrk="0" latinLnBrk="0" hangingPunct="0"/>
              <a:endParaRPr kumimoji="0" lang="en-US" altLang="ko-KR" sz="1400" dirty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20" name="AutoShape 30"/>
            <p:cNvSpPr>
              <a:spLocks noChangeArrowheads="1"/>
            </p:cNvSpPr>
            <p:nvPr/>
          </p:nvSpPr>
          <p:spPr bwMode="auto">
            <a:xfrm>
              <a:off x="5381124" y="5352776"/>
              <a:ext cx="3481200" cy="942636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bg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eaLnBrk="0" latinLnBrk="0" hangingPunct="0"/>
              <a:endParaRPr kumimoji="0" lang="en-US" altLang="ko-KR" sz="1400" dirty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23" name="AutoShape 4"/>
            <p:cNvSpPr>
              <a:spLocks noChangeArrowheads="1"/>
            </p:cNvSpPr>
            <p:nvPr/>
          </p:nvSpPr>
          <p:spPr bwMode="auto">
            <a:xfrm>
              <a:off x="277348" y="4696511"/>
              <a:ext cx="1851971" cy="493487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bg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eaLnBrk="0" latinLnBrk="0" hangingPunct="0"/>
              <a:endParaRPr kumimoji="0" lang="en-US" altLang="ko-KR" sz="1400" dirty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24" name="AutoShape 30"/>
            <p:cNvSpPr>
              <a:spLocks noChangeArrowheads="1"/>
            </p:cNvSpPr>
            <p:nvPr/>
          </p:nvSpPr>
          <p:spPr bwMode="auto">
            <a:xfrm>
              <a:off x="2359208" y="4689533"/>
              <a:ext cx="6506548" cy="493487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bg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eaLnBrk="0" latinLnBrk="0" hangingPunct="0"/>
              <a:endParaRPr kumimoji="0" lang="en-US" altLang="ko-KR" sz="1400" dirty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25" name="AutoShape 3"/>
            <p:cNvSpPr>
              <a:spLocks noChangeArrowheads="1"/>
            </p:cNvSpPr>
            <p:nvPr/>
          </p:nvSpPr>
          <p:spPr bwMode="auto">
            <a:xfrm>
              <a:off x="2375258" y="3858875"/>
              <a:ext cx="2798634" cy="650245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bg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eaLnBrk="0" latinLnBrk="0" hangingPunct="0">
                <a:buFont typeface="Arial" pitchFamily="34" charset="0"/>
                <a:buChar char="•"/>
              </a:pPr>
              <a:endParaRPr kumimoji="0" lang="en-US" altLang="ko-KR" sz="1400" dirty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26" name="AutoShape 4"/>
            <p:cNvSpPr>
              <a:spLocks noChangeArrowheads="1"/>
            </p:cNvSpPr>
            <p:nvPr/>
          </p:nvSpPr>
          <p:spPr bwMode="auto">
            <a:xfrm>
              <a:off x="277348" y="3858875"/>
              <a:ext cx="1851971" cy="650245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bg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eaLnBrk="0" latinLnBrk="0" hangingPunct="0"/>
              <a:endParaRPr kumimoji="0" lang="en-US" altLang="ko-KR" sz="1400" dirty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27" name="AutoShape 30"/>
            <p:cNvSpPr>
              <a:spLocks noChangeArrowheads="1"/>
            </p:cNvSpPr>
            <p:nvPr/>
          </p:nvSpPr>
          <p:spPr bwMode="auto">
            <a:xfrm>
              <a:off x="5381124" y="3851897"/>
              <a:ext cx="3465176" cy="650245"/>
            </a:xfrm>
            <a:prstGeom prst="roundRect">
              <a:avLst>
                <a:gd name="adj" fmla="val 13745"/>
              </a:avLst>
            </a:prstGeom>
            <a:noFill/>
            <a:ln w="38100">
              <a:noFill/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eaLnBrk="0" latinLnBrk="0" hangingPunct="0"/>
              <a:endParaRPr kumimoji="0" lang="en-US" altLang="ko-KR" sz="1400" dirty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42" name="AutoShape 30"/>
            <p:cNvSpPr>
              <a:spLocks noChangeArrowheads="1"/>
            </p:cNvSpPr>
            <p:nvPr/>
          </p:nvSpPr>
          <p:spPr bwMode="auto">
            <a:xfrm>
              <a:off x="5373816" y="3845788"/>
              <a:ext cx="3465176" cy="689934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bg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anchor="ctr"/>
            <a:lstStyle/>
            <a:p>
              <a:pPr algn="ctr" eaLnBrk="0" latinLnBrk="0" hangingPunct="0"/>
              <a:endParaRPr kumimoji="0" lang="en-US" altLang="ko-KR" sz="1400" dirty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</p:grpSp>
      <p:grpSp>
        <p:nvGrpSpPr>
          <p:cNvPr id="40" name="그룹 73"/>
          <p:cNvGrpSpPr/>
          <p:nvPr/>
        </p:nvGrpSpPr>
        <p:grpSpPr>
          <a:xfrm>
            <a:off x="152692" y="1363000"/>
            <a:ext cx="8848740" cy="936104"/>
            <a:chOff x="161928" y="1816249"/>
            <a:chExt cx="8848740" cy="1684759"/>
          </a:xfrm>
        </p:grpSpPr>
        <p:sp>
          <p:nvSpPr>
            <p:cNvPr id="41" name="모서리가 둥근 직사각형 40"/>
            <p:cNvSpPr/>
            <p:nvPr/>
          </p:nvSpPr>
          <p:spPr>
            <a:xfrm>
              <a:off x="161928" y="1816249"/>
              <a:ext cx="1512168" cy="1684759"/>
            </a:xfrm>
            <a:prstGeom prst="roundRect">
              <a:avLst/>
            </a:prstGeom>
            <a:solidFill>
              <a:srgbClr val="99CC00"/>
            </a:solidFill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ko-KR" altLang="en-US" sz="1600" b="1" kern="100" dirty="0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주민제안사업</a:t>
              </a:r>
              <a:endParaRPr lang="en-US" altLang="ko-KR" sz="1600" b="1" kern="10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ko-KR" altLang="en-US" sz="1600" b="1" dirty="0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신청 접수</a:t>
              </a:r>
              <a:endParaRPr lang="en-US" altLang="ko-KR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en-US" altLang="ko-KR" sz="1400" spc="-150" dirty="0" smtClean="0">
                  <a:solidFill>
                    <a:schemeClr val="tx1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</a:t>
              </a:r>
              <a:r>
                <a:rPr lang="ko-KR" altLang="en-US" sz="1400" spc="-150" dirty="0" smtClean="0">
                  <a:solidFill>
                    <a:schemeClr val="tx1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참여예산위원회</a:t>
              </a:r>
              <a:r>
                <a:rPr lang="en-US" altLang="ko-KR" sz="1400" spc="-150" dirty="0" smtClean="0">
                  <a:solidFill>
                    <a:schemeClr val="tx1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)</a:t>
              </a:r>
              <a:endParaRPr lang="ko-KR" altLang="en-US" sz="1400" spc="-150" dirty="0">
                <a:solidFill>
                  <a:schemeClr val="tx1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43" name="모서리가 둥근 직사각형 42"/>
            <p:cNvSpPr/>
            <p:nvPr/>
          </p:nvSpPr>
          <p:spPr>
            <a:xfrm>
              <a:off x="2007420" y="1816249"/>
              <a:ext cx="1512168" cy="1684759"/>
            </a:xfrm>
            <a:prstGeom prst="roundRect">
              <a:avLst/>
            </a:prstGeom>
            <a:noFill/>
            <a:ln w="38100">
              <a:solidFill>
                <a:srgbClr val="7EAFEA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ko-KR" altLang="en-US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주민제안사업 </a:t>
              </a:r>
              <a:endParaRPr lang="en-US" altLang="ko-KR" sz="1600" b="1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ko-KR" altLang="en-US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심의</a:t>
              </a:r>
              <a:endParaRPr lang="en-US" altLang="ko-KR" sz="1600" b="1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en-US" altLang="ko-KR" sz="1400" spc="-2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</a:t>
              </a:r>
              <a:r>
                <a:rPr lang="ko-KR" altLang="en-US" sz="1400" spc="-2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참여예산위원회</a:t>
              </a:r>
              <a:r>
                <a:rPr lang="en-US" altLang="ko-KR" sz="1400" spc="-2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)</a:t>
              </a:r>
              <a:endParaRPr lang="ko-KR" altLang="en-US" sz="1400" dirty="0">
                <a:solidFill>
                  <a:srgbClr val="FFC000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44" name="모서리가 둥근 직사각형 43"/>
            <p:cNvSpPr/>
            <p:nvPr/>
          </p:nvSpPr>
          <p:spPr>
            <a:xfrm>
              <a:off x="3851920" y="1816249"/>
              <a:ext cx="1512168" cy="1684759"/>
            </a:xfrm>
            <a:prstGeom prst="roundRect">
              <a:avLst/>
            </a:prstGeom>
            <a:noFill/>
            <a:ln w="38100">
              <a:solidFill>
                <a:srgbClr val="7EAFEA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ko-KR" altLang="en-US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주민제안사업</a:t>
              </a:r>
              <a:endParaRPr lang="en-US" altLang="ko-KR" sz="1600" b="1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ko-KR" altLang="en-US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우선순위결정</a:t>
              </a:r>
              <a:endParaRPr lang="en-US" altLang="ko-KR" sz="1600" b="1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en-US" altLang="ko-KR" sz="1400" spc="-2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</a:t>
              </a:r>
              <a:r>
                <a:rPr lang="ko-KR" altLang="en-US" sz="1400" spc="-2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참여예산위원회</a:t>
              </a:r>
              <a:r>
                <a:rPr lang="en-US" altLang="ko-KR" sz="1400" spc="-2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)</a:t>
              </a:r>
              <a:endParaRPr lang="ko-KR" altLang="en-US" sz="1400" dirty="0">
                <a:solidFill>
                  <a:srgbClr val="FFC000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45" name="모서리가 둥근 직사각형 44"/>
            <p:cNvSpPr/>
            <p:nvPr/>
          </p:nvSpPr>
          <p:spPr>
            <a:xfrm>
              <a:off x="5679828" y="1816249"/>
              <a:ext cx="1512168" cy="1684759"/>
            </a:xfrm>
            <a:prstGeom prst="roundRect">
              <a:avLst/>
            </a:prstGeom>
            <a:noFill/>
            <a:ln w="38100">
              <a:solidFill>
                <a:srgbClr val="7EAFEA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’13</a:t>
              </a:r>
              <a:r>
                <a:rPr lang="ko-KR" altLang="en-US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년 예산안 편성</a:t>
              </a:r>
              <a:endParaRPr lang="en-US" altLang="ko-KR" sz="1600" b="1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en-US" altLang="ko-KR" sz="14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</a:t>
              </a:r>
              <a:r>
                <a:rPr lang="ko-KR" altLang="en-US" sz="14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서울시</a:t>
              </a:r>
              <a:r>
                <a:rPr lang="en-US" altLang="ko-KR" sz="14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)</a:t>
              </a:r>
              <a:endParaRPr lang="ko-KR" altLang="en-US" sz="1400" dirty="0">
                <a:solidFill>
                  <a:srgbClr val="FFC000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46" name="모서리가 둥근 직사각형 45"/>
            <p:cNvSpPr/>
            <p:nvPr/>
          </p:nvSpPr>
          <p:spPr>
            <a:xfrm>
              <a:off x="7498500" y="1816249"/>
              <a:ext cx="1512168" cy="1684759"/>
            </a:xfrm>
            <a:prstGeom prst="roundRect">
              <a:avLst/>
            </a:prstGeom>
            <a:noFill/>
            <a:ln w="38100">
              <a:solidFill>
                <a:srgbClr val="7EAFEA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’13</a:t>
              </a:r>
              <a:r>
                <a:rPr lang="ko-KR" altLang="en-US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년 </a:t>
              </a:r>
              <a:r>
                <a:rPr lang="ko-KR" altLang="en-US" sz="1600" b="1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주민  </a:t>
              </a:r>
              <a:endParaRPr lang="en-US" altLang="ko-KR" sz="1600" b="1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ko-KR" altLang="en-US" sz="1600" b="1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참여예산 </a:t>
              </a:r>
              <a:r>
                <a:rPr lang="ko-KR" altLang="en-US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보고</a:t>
              </a:r>
              <a:endParaRPr lang="en-US" altLang="ko-KR" sz="1600" b="1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en-US" altLang="ko-KR" sz="14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</a:t>
              </a:r>
              <a:r>
                <a:rPr lang="ko-KR" altLang="en-US" sz="14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서울시</a:t>
              </a:r>
              <a:r>
                <a:rPr lang="ko-KR" altLang="en-US" sz="1400" spc="-2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 →  </a:t>
              </a:r>
              <a:endParaRPr lang="en-US" altLang="ko-KR" sz="1400" spc="-200" dirty="0" smtClean="0">
                <a:solidFill>
                  <a:srgbClr val="FFC000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ko-KR" altLang="en-US" sz="1400" spc="-2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참여예산위원회</a:t>
              </a:r>
              <a:r>
                <a:rPr lang="en-US" altLang="ko-KR" sz="1400" spc="-2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)</a:t>
              </a:r>
              <a:endParaRPr lang="ko-KR" altLang="en-US" sz="1400" spc="-200" dirty="0">
                <a:solidFill>
                  <a:srgbClr val="FFC000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47" name="오른쪽 화살표 46"/>
            <p:cNvSpPr/>
            <p:nvPr/>
          </p:nvSpPr>
          <p:spPr>
            <a:xfrm>
              <a:off x="1735980" y="2492896"/>
              <a:ext cx="216024" cy="28803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오른쪽 화살표 47"/>
            <p:cNvSpPr/>
            <p:nvPr/>
          </p:nvSpPr>
          <p:spPr>
            <a:xfrm>
              <a:off x="7230820" y="2492896"/>
              <a:ext cx="216024" cy="28803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9" name="오른쪽 화살표 48"/>
            <p:cNvSpPr/>
            <p:nvPr/>
          </p:nvSpPr>
          <p:spPr>
            <a:xfrm>
              <a:off x="5412148" y="2492896"/>
              <a:ext cx="216024" cy="28803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오른쪽 화살표 49"/>
            <p:cNvSpPr/>
            <p:nvPr/>
          </p:nvSpPr>
          <p:spPr>
            <a:xfrm>
              <a:off x="3589716" y="2492896"/>
              <a:ext cx="216024" cy="28803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52" name="TextBox 51"/>
          <p:cNvSpPr txBox="1"/>
          <p:nvPr/>
        </p:nvSpPr>
        <p:spPr bwMode="auto">
          <a:xfrm>
            <a:off x="294344" y="3347264"/>
            <a:ext cx="1809874" cy="309958"/>
          </a:xfrm>
          <a:prstGeom prst="rect">
            <a:avLst/>
          </a:prstGeom>
          <a:noFill/>
          <a:ln w="3175" cap="sq">
            <a:noFill/>
            <a:miter lim="800000"/>
            <a:headEnd/>
            <a:tailEnd/>
          </a:ln>
        </p:spPr>
        <p:txBody>
          <a:bodyPr wrap="square" lIns="0" tIns="46800" rIns="0" bIns="46800" rtlCol="0">
            <a:spAutoFit/>
          </a:bodyPr>
          <a:lstStyle/>
          <a:p>
            <a:pPr algn="ctr" eaLnBrk="0" latinLnBrk="0" hangingPunct="0"/>
            <a:r>
              <a:rPr lang="ko-KR" altLang="en-US" sz="14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신청 절차</a:t>
            </a:r>
            <a:endParaRPr lang="en-US" altLang="ko-KR" sz="1400" dirty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 bwMode="auto">
          <a:xfrm>
            <a:off x="2555776" y="3185101"/>
            <a:ext cx="2520280" cy="633123"/>
          </a:xfrm>
          <a:prstGeom prst="rect">
            <a:avLst/>
          </a:prstGeom>
          <a:noFill/>
          <a:ln w="3175" cap="sq">
            <a:noFill/>
            <a:miter lim="800000"/>
            <a:headEnd/>
            <a:tailEnd/>
          </a:ln>
        </p:spPr>
        <p:txBody>
          <a:bodyPr wrap="square" lIns="0" tIns="46800" rIns="0" bIns="46800" rtlCol="0">
            <a:spAutoFit/>
          </a:bodyPr>
          <a:lstStyle/>
          <a:p>
            <a:pPr eaLnBrk="0" latinLnBrk="0" hangingPunct="0">
              <a:buFont typeface="Arial" pitchFamily="34" charset="0"/>
              <a:buChar char="•"/>
            </a:pPr>
            <a:r>
              <a:rPr lang="ko-KR" altLang="en-US" sz="14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온라인을 통한 신청</a:t>
            </a:r>
            <a:endParaRPr lang="en-US" altLang="ko-KR" sz="1400" smtClean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  <a:p>
            <a:pPr eaLnBrk="0" latin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14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</a:t>
            </a:r>
            <a:r>
              <a:rPr lang="ko-KR" altLang="en-US" sz="14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방문 및 우편신청</a:t>
            </a:r>
            <a:endParaRPr lang="en-US" altLang="ko-KR" sz="1400" dirty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 bwMode="auto">
          <a:xfrm>
            <a:off x="5508104" y="3186053"/>
            <a:ext cx="2520280" cy="633123"/>
          </a:xfrm>
          <a:prstGeom prst="rect">
            <a:avLst/>
          </a:prstGeom>
          <a:noFill/>
          <a:ln w="3175" cap="sq">
            <a:noFill/>
            <a:miter lim="800000"/>
            <a:headEnd/>
            <a:tailEnd/>
          </a:ln>
        </p:spPr>
        <p:txBody>
          <a:bodyPr wrap="square" lIns="0" tIns="46800" rIns="0" bIns="46800" rtlCol="0">
            <a:spAutoFit/>
          </a:bodyPr>
          <a:lstStyle/>
          <a:p>
            <a:pPr eaLnBrk="0" latinLnBrk="0" hangingPunct="0">
              <a:buFont typeface="Arial" pitchFamily="34" charset="0"/>
              <a:buChar char="•"/>
            </a:pPr>
            <a:r>
              <a:rPr lang="ko-KR" altLang="en-US" sz="14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자치구 참여예산위원회 심의를 </a:t>
            </a:r>
            <a:endParaRPr lang="en-US" altLang="ko-KR" sz="1400" smtClean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  <a:p>
            <a:pPr eaLnBrk="0" latinLnBrk="0" hangingPunct="0">
              <a:lnSpc>
                <a:spcPct val="150000"/>
              </a:lnSpc>
            </a:pPr>
            <a:r>
              <a:rPr lang="en-US" altLang="ko-KR" sz="14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 </a:t>
            </a:r>
            <a:r>
              <a:rPr lang="ko-KR" altLang="en-US" sz="14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통해 사업 선정 신청</a:t>
            </a:r>
            <a:endParaRPr lang="en-US" altLang="ko-KR" sz="1400" dirty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 bwMode="auto">
          <a:xfrm>
            <a:off x="304126" y="4191695"/>
            <a:ext cx="1809874" cy="309958"/>
          </a:xfrm>
          <a:prstGeom prst="rect">
            <a:avLst/>
          </a:prstGeom>
          <a:noFill/>
          <a:ln w="3175" cap="sq">
            <a:noFill/>
            <a:miter lim="800000"/>
            <a:headEnd/>
            <a:tailEnd/>
          </a:ln>
        </p:spPr>
        <p:txBody>
          <a:bodyPr wrap="square" lIns="0" tIns="46800" rIns="0" bIns="46800" rtlCol="0">
            <a:spAutoFit/>
          </a:bodyPr>
          <a:lstStyle/>
          <a:p>
            <a:pPr algn="ctr" eaLnBrk="0" latinLnBrk="0" hangingPunct="0"/>
            <a:r>
              <a:rPr lang="ko-KR" altLang="en-US" sz="14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신청사업 규모</a:t>
            </a:r>
            <a:endParaRPr lang="en-US" altLang="ko-KR" sz="1400" dirty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 bwMode="auto">
          <a:xfrm>
            <a:off x="2411760" y="4205335"/>
            <a:ext cx="2736304" cy="309958"/>
          </a:xfrm>
          <a:prstGeom prst="rect">
            <a:avLst/>
          </a:prstGeom>
          <a:noFill/>
          <a:ln w="3175" cap="sq">
            <a:noFill/>
            <a:miter lim="800000"/>
            <a:headEnd/>
            <a:tailEnd/>
          </a:ln>
        </p:spPr>
        <p:txBody>
          <a:bodyPr wrap="square" lIns="0" tIns="46800" rIns="0" bIns="46800" rtlCol="0">
            <a:spAutoFit/>
          </a:bodyPr>
          <a:lstStyle/>
          <a:p>
            <a:pPr algn="ctr" eaLnBrk="0" latinLnBrk="0" hangingPunct="0"/>
            <a:r>
              <a:rPr lang="ko-KR" altLang="en-US" sz="14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실소요사업비</a:t>
            </a:r>
            <a:endParaRPr lang="en-US" altLang="ko-KR" sz="1400" dirty="0" smtClean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 bwMode="auto">
          <a:xfrm>
            <a:off x="5393272" y="4069605"/>
            <a:ext cx="3427200" cy="602987"/>
          </a:xfrm>
          <a:prstGeom prst="rect">
            <a:avLst/>
          </a:prstGeom>
          <a:noFill/>
          <a:ln w="3175" cap="sq">
            <a:noFill/>
            <a:miter lim="800000"/>
            <a:headEnd/>
            <a:tailEnd/>
          </a:ln>
        </p:spPr>
        <p:txBody>
          <a:bodyPr wrap="square" lIns="0" tIns="46800" rIns="0" bIns="46800" rtlCol="0">
            <a:spAutoFit/>
          </a:bodyPr>
          <a:lstStyle/>
          <a:p>
            <a:pPr algn="ctr" eaLnBrk="0" latinLnBrk="0" hangingPunct="0"/>
            <a:r>
              <a:rPr lang="ko-KR" altLang="en-US" sz="14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자치구 예산위원회별 </a:t>
            </a:r>
            <a:r>
              <a:rPr lang="en-US" altLang="ko-KR" sz="14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30</a:t>
            </a:r>
            <a:r>
              <a:rPr lang="ko-KR" altLang="en-US" sz="14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억원 이내</a:t>
            </a:r>
            <a:endParaRPr lang="en-US" altLang="ko-KR" sz="1400" smtClean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  <a:p>
            <a:pPr algn="ctr" eaLnBrk="0" latinLnBrk="0" hangingPunct="0">
              <a:lnSpc>
                <a:spcPct val="150000"/>
              </a:lnSpc>
            </a:pPr>
            <a:r>
              <a:rPr lang="ko-KR" altLang="en-US" sz="14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실소요사업비</a:t>
            </a:r>
            <a:endParaRPr lang="en-US" altLang="ko-KR" sz="1400" dirty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 bwMode="auto">
          <a:xfrm>
            <a:off x="313854" y="4952338"/>
            <a:ext cx="1809874" cy="309958"/>
          </a:xfrm>
          <a:prstGeom prst="rect">
            <a:avLst/>
          </a:prstGeom>
          <a:noFill/>
          <a:ln w="3175" cap="sq">
            <a:noFill/>
            <a:miter lim="800000"/>
            <a:headEnd/>
            <a:tailEnd/>
          </a:ln>
        </p:spPr>
        <p:txBody>
          <a:bodyPr wrap="square" lIns="0" tIns="46800" rIns="0" bIns="46800" rtlCol="0">
            <a:spAutoFit/>
          </a:bodyPr>
          <a:lstStyle/>
          <a:p>
            <a:pPr algn="ctr" eaLnBrk="0" latinLnBrk="0" hangingPunct="0"/>
            <a:r>
              <a:rPr lang="ko-KR" altLang="en-US" sz="14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신청기간</a:t>
            </a:r>
            <a:endParaRPr lang="en-US" altLang="ko-KR" sz="1400" dirty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 bwMode="auto">
          <a:xfrm>
            <a:off x="2339752" y="4935352"/>
            <a:ext cx="6480720" cy="309958"/>
          </a:xfrm>
          <a:prstGeom prst="rect">
            <a:avLst/>
          </a:prstGeom>
          <a:noFill/>
          <a:ln w="3175" cap="sq">
            <a:noFill/>
            <a:miter lim="800000"/>
            <a:headEnd/>
            <a:tailEnd/>
          </a:ln>
        </p:spPr>
        <p:txBody>
          <a:bodyPr wrap="square" lIns="0" tIns="46800" rIns="0" bIns="46800" rtlCol="0">
            <a:spAutoFit/>
          </a:bodyPr>
          <a:lstStyle/>
          <a:p>
            <a:pPr algn="ctr" eaLnBrk="0" latinLnBrk="0" hangingPunct="0"/>
            <a:r>
              <a:rPr lang="en-US" altLang="ko-KR" sz="14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2012. 6.25~7.15</a:t>
            </a:r>
            <a:endParaRPr lang="en-US" altLang="ko-KR" sz="1400" dirty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 bwMode="auto">
          <a:xfrm>
            <a:off x="2402086" y="5740142"/>
            <a:ext cx="2673970" cy="525401"/>
          </a:xfrm>
          <a:prstGeom prst="rect">
            <a:avLst/>
          </a:prstGeom>
          <a:noFill/>
          <a:ln w="3175" cap="sq">
            <a:noFill/>
            <a:miter lim="800000"/>
            <a:headEnd/>
            <a:tailEnd/>
          </a:ln>
        </p:spPr>
        <p:txBody>
          <a:bodyPr wrap="square" lIns="0" tIns="46800" rIns="0" bIns="46800" rtlCol="0">
            <a:spAutoFit/>
          </a:bodyPr>
          <a:lstStyle/>
          <a:p>
            <a:pPr algn="ctr" eaLnBrk="0" latinLnBrk="0" hangingPunct="0"/>
            <a:r>
              <a:rPr lang="ko-KR" altLang="en-US" sz="14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주민직접 제안사업은 분과위 심사전</a:t>
            </a:r>
            <a:endParaRPr lang="en-US" altLang="ko-KR" sz="1400" smtClean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  <a:p>
            <a:pPr algn="ctr" eaLnBrk="0" latinLnBrk="0" hangingPunct="0"/>
            <a:r>
              <a:rPr lang="ko-KR" altLang="en-US" sz="14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제안사업 심사소위에서 사전심사</a:t>
            </a:r>
            <a:endParaRPr lang="en-US" altLang="ko-KR" sz="1400" dirty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 bwMode="auto">
          <a:xfrm>
            <a:off x="5508104" y="5591129"/>
            <a:ext cx="3096344" cy="848567"/>
          </a:xfrm>
          <a:prstGeom prst="rect">
            <a:avLst/>
          </a:prstGeom>
          <a:noFill/>
          <a:ln w="3175" cap="sq">
            <a:noFill/>
            <a:miter lim="800000"/>
            <a:headEnd/>
            <a:tailEnd/>
          </a:ln>
        </p:spPr>
        <p:txBody>
          <a:bodyPr wrap="square" lIns="0" tIns="46800" rIns="0" bIns="46800" rtlCol="0">
            <a:spAutoFit/>
          </a:bodyPr>
          <a:lstStyle/>
          <a:p>
            <a:pPr eaLnBrk="0" latinLnBrk="0" hangingPunct="0">
              <a:buFont typeface="Arial" pitchFamily="34" charset="0"/>
              <a:buChar char="•"/>
            </a:pPr>
            <a:r>
              <a:rPr lang="en-US" altLang="ko-KR" sz="14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2012</a:t>
            </a:r>
            <a:r>
              <a:rPr lang="ko-KR" altLang="en-US" sz="14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년에 한해 주민이 직접 참여하는</a:t>
            </a:r>
            <a:endParaRPr lang="en-US" altLang="ko-KR" sz="1400" smtClean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  <a:p>
            <a:pPr eaLnBrk="0" latinLnBrk="0" hangingPunct="0"/>
            <a:r>
              <a:rPr lang="ko-KR" altLang="en-US" sz="14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 회의를 통해 제안 사업 선정 신청</a:t>
            </a:r>
            <a:endParaRPr lang="en-US" altLang="ko-KR" sz="1400" smtClean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  <a:p>
            <a:pPr eaLnBrk="0" latin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14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2013</a:t>
            </a:r>
            <a:r>
              <a:rPr lang="ko-KR" altLang="en-US" sz="14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부터  신청 불가</a:t>
            </a:r>
            <a:endParaRPr lang="en-US" altLang="ko-KR" sz="1400" dirty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30"/>
          <p:cNvSpPr txBox="1">
            <a:spLocks noChangeArrowheads="1"/>
          </p:cNvSpPr>
          <p:nvPr/>
        </p:nvSpPr>
        <p:spPr bwMode="auto">
          <a:xfrm>
            <a:off x="321481" y="620688"/>
            <a:ext cx="730328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indent="-174625">
              <a:defRPr/>
            </a:pPr>
            <a:r>
              <a:rPr lang="en-US" altLang="ko-KR" sz="28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6. </a:t>
            </a:r>
            <a:r>
              <a:rPr lang="ko-KR" altLang="en-US" sz="28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주민제안사업의 심의 및 우선순위 결정</a:t>
            </a:r>
            <a:endParaRPr lang="ko-KR" altLang="en-US" sz="2800" dirty="0" smtClean="0">
              <a:solidFill>
                <a:schemeClr val="bg1"/>
              </a:solidFill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251520" y="1071786"/>
            <a:ext cx="6552728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그림 57" descr="희망서울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116632"/>
            <a:ext cx="1368152" cy="409213"/>
          </a:xfrm>
          <a:prstGeom prst="rect">
            <a:avLst/>
          </a:prstGeom>
        </p:spPr>
      </p:pic>
      <p:grpSp>
        <p:nvGrpSpPr>
          <p:cNvPr id="24" name="그룹 23"/>
          <p:cNvGrpSpPr/>
          <p:nvPr/>
        </p:nvGrpSpPr>
        <p:grpSpPr>
          <a:xfrm>
            <a:off x="395536" y="2721914"/>
            <a:ext cx="8424936" cy="923110"/>
            <a:chOff x="395536" y="2005390"/>
            <a:chExt cx="8424936" cy="923110"/>
          </a:xfrm>
        </p:grpSpPr>
        <p:cxnSp>
          <p:nvCxnSpPr>
            <p:cNvPr id="80" name="직선 연결선 79"/>
            <p:cNvCxnSpPr/>
            <p:nvPr/>
          </p:nvCxnSpPr>
          <p:spPr>
            <a:xfrm>
              <a:off x="3203848" y="2928500"/>
              <a:ext cx="5616624" cy="0"/>
            </a:xfrm>
            <a:prstGeom prst="line">
              <a:avLst/>
            </a:prstGeom>
            <a:ln w="12700">
              <a:solidFill>
                <a:schemeClr val="accent3">
                  <a:lumMod val="40000"/>
                  <a:lumOff val="60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 Box 195"/>
            <p:cNvSpPr txBox="1">
              <a:spLocks noChangeArrowheads="1"/>
            </p:cNvSpPr>
            <p:nvPr/>
          </p:nvSpPr>
          <p:spPr bwMode="auto">
            <a:xfrm>
              <a:off x="3155208" y="2005390"/>
              <a:ext cx="541662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ko-KR" altLang="en-US" smtClean="0">
                  <a:latin typeface="-윤고딕320" charset="-127"/>
                  <a:ea typeface="-윤고딕320" charset="-127"/>
                </a:rPr>
                <a:t>주민 직접 제안사업은 분과위 심사전에 </a:t>
              </a:r>
              <a:endParaRPr lang="en-US" altLang="ko-KR" smtClean="0">
                <a:latin typeface="-윤고딕320" charset="-127"/>
                <a:ea typeface="-윤고딕320" charset="-127"/>
              </a:endParaRPr>
            </a:p>
            <a:p>
              <a:pPr algn="just">
                <a:lnSpc>
                  <a:spcPct val="150000"/>
                </a:lnSpc>
              </a:pPr>
              <a:r>
                <a:rPr lang="ko-KR" altLang="en-US" smtClean="0">
                  <a:latin typeface="-윤고딕320" charset="-127"/>
                  <a:ea typeface="-윤고딕320" charset="-127"/>
                </a:rPr>
                <a:t>제안사업 심사소위에서 사업의 결격여부 사전 심사</a:t>
              </a:r>
              <a:endParaRPr lang="ko-KR" altLang="en-US" dirty="0" smtClean="0">
                <a:latin typeface="-윤고딕320" charset="-127"/>
                <a:ea typeface="-윤고딕320" charset="-127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395536" y="2125280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2680288" y="2121328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</p:grpSp>
      <p:grpSp>
        <p:nvGrpSpPr>
          <p:cNvPr id="32" name="그룹 31"/>
          <p:cNvGrpSpPr/>
          <p:nvPr/>
        </p:nvGrpSpPr>
        <p:grpSpPr>
          <a:xfrm>
            <a:off x="389720" y="5229200"/>
            <a:ext cx="8574768" cy="1234960"/>
            <a:chOff x="389720" y="5347680"/>
            <a:chExt cx="8574768" cy="1234960"/>
          </a:xfrm>
        </p:grpSpPr>
        <p:cxnSp>
          <p:nvCxnSpPr>
            <p:cNvPr id="68" name="직선 연결선 67"/>
            <p:cNvCxnSpPr/>
            <p:nvPr/>
          </p:nvCxnSpPr>
          <p:spPr>
            <a:xfrm>
              <a:off x="3203848" y="6582640"/>
              <a:ext cx="5616624" cy="0"/>
            </a:xfrm>
            <a:prstGeom prst="line">
              <a:avLst/>
            </a:prstGeom>
            <a:ln w="12700">
              <a:solidFill>
                <a:schemeClr val="accent3">
                  <a:lumMod val="40000"/>
                  <a:lumOff val="60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 Box 195"/>
            <p:cNvSpPr txBox="1">
              <a:spLocks noChangeArrowheads="1"/>
            </p:cNvSpPr>
            <p:nvPr/>
          </p:nvSpPr>
          <p:spPr bwMode="auto">
            <a:xfrm>
              <a:off x="3131840" y="5347680"/>
              <a:ext cx="5832648" cy="115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ko-KR" altLang="en-US" spc="-5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참여예산위원 전원이 참석하는 총회를 개최</a:t>
              </a:r>
              <a:r>
                <a:rPr lang="en-US" altLang="ko-KR" spc="-5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,</a:t>
              </a:r>
              <a:r>
                <a:rPr lang="ko-KR" altLang="en-US" spc="-5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 사업우선 순위 결정</a:t>
              </a:r>
              <a:endParaRPr lang="en-US" altLang="ko-KR" sz="1600" spc="-50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just"/>
              <a:r>
                <a:rPr lang="en-US" altLang="ko-KR" sz="1600" b="1" dirty="0" smtClean="0">
                  <a:solidFill>
                    <a:srgbClr val="00FF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  </a:t>
              </a:r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- 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우선순위결정대상 사업수의 </a:t>
              </a:r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30%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상당 투표권</a:t>
              </a:r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(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스티커</a:t>
              </a:r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)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부여</a:t>
              </a:r>
              <a:endParaRPr lang="en-US" altLang="ko-KR" sz="1600" dirty="0" smtClean="0">
                <a:solidFill>
                  <a:srgbClr val="92D050"/>
                </a:solidFill>
                <a:latin typeface="Times New Roman" pitchFamily="18" charset="0"/>
                <a:ea typeface="휴먼모음T" pitchFamily="18" charset="-127"/>
                <a:cs typeface="Times New Roman" pitchFamily="18" charset="0"/>
              </a:endParaRPr>
            </a:p>
            <a:p>
              <a:pPr algn="just"/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  - 1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사업당 </a:t>
              </a:r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1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표씩 행사</a:t>
              </a:r>
              <a:endParaRPr lang="en-US" altLang="ko-KR" sz="1600" dirty="0" smtClean="0">
                <a:solidFill>
                  <a:srgbClr val="92D050"/>
                </a:solidFill>
                <a:latin typeface="Times New Roman" pitchFamily="18" charset="0"/>
                <a:ea typeface="휴먼모음T" pitchFamily="18" charset="-127"/>
                <a:cs typeface="Times New Roman" pitchFamily="18" charset="0"/>
              </a:endParaRPr>
            </a:p>
            <a:p>
              <a:pPr algn="just"/>
              <a:r>
                <a:rPr lang="en-US" altLang="ko-KR" sz="1600" dirty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 </a:t>
              </a:r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 - </a:t>
              </a:r>
              <a:r>
                <a:rPr lang="ko-KR" altLang="en-US" sz="1600" dirty="0" err="1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다득표순으로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 우선순위 결정</a:t>
              </a:r>
            </a:p>
          </p:txBody>
        </p:sp>
        <p:sp>
          <p:nvSpPr>
            <p:cNvPr id="77" name="Text Box 195"/>
            <p:cNvSpPr txBox="1">
              <a:spLocks noChangeArrowheads="1"/>
            </p:cNvSpPr>
            <p:nvPr/>
          </p:nvSpPr>
          <p:spPr bwMode="auto">
            <a:xfrm>
              <a:off x="467544" y="5442363"/>
              <a:ext cx="223224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ctr"/>
              <a:r>
                <a:rPr lang="ko-KR" altLang="en-US" sz="2000" smtClean="0">
                  <a:latin typeface="HY수평선B" pitchFamily="18" charset="-127"/>
                  <a:ea typeface="HY수평선B" pitchFamily="18" charset="-127"/>
                </a:rPr>
                <a:t>참여예산 한마당</a:t>
              </a:r>
              <a:endParaRPr lang="ko-KR" altLang="en-US" sz="2000" dirty="0" smtClean="0">
                <a:latin typeface="HY수평선B" pitchFamily="18" charset="-127"/>
                <a:ea typeface="HY수평선B" pitchFamily="18" charset="-127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389720" y="5438440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2684200" y="5434488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395536" y="2843208"/>
            <a:ext cx="8424936" cy="2061016"/>
            <a:chOff x="395536" y="2522080"/>
            <a:chExt cx="8424936" cy="2061016"/>
          </a:xfrm>
        </p:grpSpPr>
        <p:cxnSp>
          <p:nvCxnSpPr>
            <p:cNvPr id="36" name="직선 연결선 35"/>
            <p:cNvCxnSpPr/>
            <p:nvPr/>
          </p:nvCxnSpPr>
          <p:spPr>
            <a:xfrm>
              <a:off x="3203848" y="4583096"/>
              <a:ext cx="5616624" cy="0"/>
            </a:xfrm>
            <a:prstGeom prst="line">
              <a:avLst/>
            </a:prstGeom>
            <a:ln w="12700">
              <a:solidFill>
                <a:schemeClr val="accent3">
                  <a:lumMod val="40000"/>
                  <a:lumOff val="60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 Box 195"/>
            <p:cNvSpPr txBox="1">
              <a:spLocks noChangeArrowheads="1"/>
            </p:cNvSpPr>
            <p:nvPr/>
          </p:nvSpPr>
          <p:spPr bwMode="auto">
            <a:xfrm>
              <a:off x="3152314" y="3659986"/>
              <a:ext cx="525355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ko-KR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8</a:t>
              </a: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개 </a:t>
              </a:r>
              <a:r>
                <a:rPr lang="ko-KR" altLang="en-US" err="1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분과위원회별로</a:t>
              </a:r>
              <a:r>
                <a:rPr lang="ko-KR" altLang="en-US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 사업타당성 등을 심사하여</a:t>
              </a:r>
              <a:endParaRPr lang="en-US" altLang="ko-KR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ko-KR" altLang="en-US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전체회의에  상정할 사업 선정</a:t>
              </a:r>
              <a:endParaRPr lang="ko-KR" altLang="en-US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39" name="Text Box 195"/>
            <p:cNvSpPr txBox="1">
              <a:spLocks noChangeArrowheads="1"/>
            </p:cNvSpPr>
            <p:nvPr/>
          </p:nvSpPr>
          <p:spPr bwMode="auto">
            <a:xfrm>
              <a:off x="494824" y="2522080"/>
              <a:ext cx="223224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ctr"/>
              <a:r>
                <a:rPr lang="ko-KR" altLang="en-US" sz="2000" dirty="0" smtClean="0">
                  <a:latin typeface="HY수평선B" pitchFamily="18" charset="-127"/>
                  <a:ea typeface="HY수평선B" pitchFamily="18" charset="-127"/>
                </a:rPr>
                <a:t>사 전 심 사</a:t>
              </a:r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395536" y="3762800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2690016" y="3758848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</p:grpSp>
      <p:grpSp>
        <p:nvGrpSpPr>
          <p:cNvPr id="33" name="그룹 73"/>
          <p:cNvGrpSpPr/>
          <p:nvPr/>
        </p:nvGrpSpPr>
        <p:grpSpPr>
          <a:xfrm>
            <a:off x="152692" y="1512492"/>
            <a:ext cx="8848740" cy="936104"/>
            <a:chOff x="161928" y="1816249"/>
            <a:chExt cx="8848740" cy="1684759"/>
          </a:xfrm>
        </p:grpSpPr>
        <p:sp>
          <p:nvSpPr>
            <p:cNvPr id="34" name="모서리가 둥근 직사각형 33"/>
            <p:cNvSpPr/>
            <p:nvPr/>
          </p:nvSpPr>
          <p:spPr>
            <a:xfrm>
              <a:off x="161928" y="1816249"/>
              <a:ext cx="1512168" cy="1684759"/>
            </a:xfrm>
            <a:prstGeom prst="roundRect">
              <a:avLst/>
            </a:prstGeom>
            <a:noFill/>
            <a:ln w="38100">
              <a:solidFill>
                <a:srgbClr val="7EAFEA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ko-KR" altLang="en-US" sz="1600" b="1" kern="100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주민제안사업</a:t>
              </a:r>
              <a:endParaRPr lang="en-US" altLang="ko-KR" sz="1600" b="1" kern="100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ko-KR" altLang="en-US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신청 접수</a:t>
              </a:r>
              <a:endParaRPr lang="en-US" altLang="ko-KR" sz="1600" b="1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en-US" altLang="ko-KR" sz="1400" spc="-15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</a:t>
              </a:r>
              <a:r>
                <a:rPr lang="ko-KR" altLang="en-US" sz="1400" spc="-15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참여예산위원회</a:t>
              </a:r>
              <a:r>
                <a:rPr lang="en-US" altLang="ko-KR" sz="1400" spc="-15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)</a:t>
              </a:r>
              <a:endParaRPr lang="ko-KR" altLang="en-US" sz="1400" spc="-150" dirty="0">
                <a:solidFill>
                  <a:srgbClr val="FFC000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35" name="모서리가 둥근 직사각형 34"/>
            <p:cNvSpPr/>
            <p:nvPr/>
          </p:nvSpPr>
          <p:spPr>
            <a:xfrm>
              <a:off x="2007420" y="1816249"/>
              <a:ext cx="1512168" cy="1684759"/>
            </a:xfrm>
            <a:prstGeom prst="roundRect">
              <a:avLst/>
            </a:prstGeom>
            <a:solidFill>
              <a:srgbClr val="99CC00"/>
            </a:solidFill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ko-KR" altLang="en-US" sz="1600" b="1" dirty="0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주민제안사업 </a:t>
              </a:r>
              <a:endParaRPr lang="en-US" altLang="ko-KR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ko-KR" altLang="en-US" sz="1600" b="1" dirty="0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심의</a:t>
              </a:r>
              <a:endParaRPr lang="en-US" altLang="ko-KR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en-US" altLang="ko-KR" sz="1400" spc="-2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</a:t>
              </a:r>
              <a:r>
                <a:rPr lang="ko-KR" altLang="en-US" sz="1400" spc="-200" dirty="0" smtClean="0">
                  <a:solidFill>
                    <a:schemeClr val="tx1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참여예산위원회</a:t>
              </a:r>
              <a:r>
                <a:rPr lang="en-US" altLang="ko-KR" sz="1400" spc="-200" dirty="0" smtClean="0">
                  <a:solidFill>
                    <a:schemeClr val="tx1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)</a:t>
              </a:r>
              <a:endParaRPr lang="ko-KR" altLang="en-US" sz="1400" dirty="0">
                <a:solidFill>
                  <a:schemeClr val="tx1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38" name="모서리가 둥근 직사각형 37"/>
            <p:cNvSpPr/>
            <p:nvPr/>
          </p:nvSpPr>
          <p:spPr>
            <a:xfrm>
              <a:off x="3851920" y="1816249"/>
              <a:ext cx="1512168" cy="1684759"/>
            </a:xfrm>
            <a:prstGeom prst="roundRect">
              <a:avLst/>
            </a:prstGeom>
            <a:solidFill>
              <a:srgbClr val="99CC00"/>
            </a:solidFill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ko-KR" altLang="en-US" sz="1600" b="1" dirty="0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주민제안사업</a:t>
              </a:r>
              <a:endParaRPr lang="en-US" altLang="ko-KR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ko-KR" altLang="en-US" sz="1600" b="1" dirty="0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우선순위결정</a:t>
              </a:r>
              <a:endParaRPr lang="en-US" altLang="ko-KR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en-US" altLang="ko-KR" sz="1400" spc="-200" dirty="0" smtClean="0">
                  <a:solidFill>
                    <a:schemeClr val="tx1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</a:t>
              </a:r>
              <a:r>
                <a:rPr lang="ko-KR" altLang="en-US" sz="1400" spc="-200" dirty="0" smtClean="0">
                  <a:solidFill>
                    <a:schemeClr val="tx1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참여예산위원회</a:t>
              </a:r>
              <a:r>
                <a:rPr lang="en-US" altLang="ko-KR" sz="1400" spc="-200" dirty="0" smtClean="0">
                  <a:solidFill>
                    <a:schemeClr val="tx1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)</a:t>
              </a:r>
              <a:endParaRPr lang="ko-KR" altLang="en-US" sz="1400" dirty="0">
                <a:solidFill>
                  <a:schemeClr val="tx1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40" name="모서리가 둥근 직사각형 39"/>
            <p:cNvSpPr/>
            <p:nvPr/>
          </p:nvSpPr>
          <p:spPr>
            <a:xfrm>
              <a:off x="5679828" y="1816249"/>
              <a:ext cx="1512168" cy="1684759"/>
            </a:xfrm>
            <a:prstGeom prst="roundRect">
              <a:avLst/>
            </a:prstGeom>
            <a:noFill/>
            <a:ln w="38100">
              <a:solidFill>
                <a:srgbClr val="7EAFEA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’13</a:t>
              </a:r>
              <a:r>
                <a:rPr lang="ko-KR" altLang="en-US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년 예산안 편성</a:t>
              </a:r>
              <a:endParaRPr lang="en-US" altLang="ko-KR" sz="1600" b="1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en-US" altLang="ko-KR" sz="14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</a:t>
              </a:r>
              <a:r>
                <a:rPr lang="ko-KR" altLang="en-US" sz="14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서울시</a:t>
              </a:r>
              <a:r>
                <a:rPr lang="en-US" altLang="ko-KR" sz="14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)</a:t>
              </a:r>
              <a:endParaRPr lang="ko-KR" altLang="en-US" sz="1400" dirty="0">
                <a:solidFill>
                  <a:srgbClr val="FFC000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41" name="모서리가 둥근 직사각형 40"/>
            <p:cNvSpPr/>
            <p:nvPr/>
          </p:nvSpPr>
          <p:spPr>
            <a:xfrm>
              <a:off x="7498500" y="1816249"/>
              <a:ext cx="1512168" cy="1684759"/>
            </a:xfrm>
            <a:prstGeom prst="roundRect">
              <a:avLst/>
            </a:prstGeom>
            <a:noFill/>
            <a:ln w="38100">
              <a:solidFill>
                <a:srgbClr val="7EAFEA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’13</a:t>
              </a:r>
              <a:r>
                <a:rPr lang="ko-KR" altLang="en-US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년 </a:t>
              </a:r>
              <a:r>
                <a:rPr lang="ko-KR" altLang="en-US" sz="1600" b="1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주민  </a:t>
              </a:r>
              <a:endParaRPr lang="en-US" altLang="ko-KR" sz="1600" b="1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ko-KR" altLang="en-US" sz="1600" b="1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참여예산 </a:t>
              </a:r>
              <a:r>
                <a:rPr lang="ko-KR" altLang="en-US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보고</a:t>
              </a:r>
              <a:endParaRPr lang="en-US" altLang="ko-KR" sz="1600" b="1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en-US" altLang="ko-KR" sz="14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</a:t>
              </a:r>
              <a:r>
                <a:rPr lang="ko-KR" altLang="en-US" sz="14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서울시</a:t>
              </a:r>
              <a:r>
                <a:rPr lang="ko-KR" altLang="en-US" sz="1400" spc="-2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 →  </a:t>
              </a:r>
              <a:endParaRPr lang="en-US" altLang="ko-KR" sz="1400" spc="-200" dirty="0" smtClean="0">
                <a:solidFill>
                  <a:srgbClr val="FFC000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ko-KR" altLang="en-US" sz="1400" spc="-2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참여예산위원회</a:t>
              </a:r>
              <a:r>
                <a:rPr lang="en-US" altLang="ko-KR" sz="1400" spc="-2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)</a:t>
              </a:r>
              <a:endParaRPr lang="ko-KR" altLang="en-US" sz="1400" spc="-200" dirty="0">
                <a:solidFill>
                  <a:srgbClr val="FFC000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42" name="오른쪽 화살표 41"/>
            <p:cNvSpPr/>
            <p:nvPr/>
          </p:nvSpPr>
          <p:spPr>
            <a:xfrm>
              <a:off x="1735980" y="2492896"/>
              <a:ext cx="216024" cy="28803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3" name="오른쪽 화살표 42"/>
            <p:cNvSpPr/>
            <p:nvPr/>
          </p:nvSpPr>
          <p:spPr>
            <a:xfrm>
              <a:off x="7230820" y="2492896"/>
              <a:ext cx="216024" cy="28803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4" name="오른쪽 화살표 43"/>
            <p:cNvSpPr/>
            <p:nvPr/>
          </p:nvSpPr>
          <p:spPr>
            <a:xfrm>
              <a:off x="5412148" y="2492896"/>
              <a:ext cx="216024" cy="28803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오른쪽 화살표 44"/>
            <p:cNvSpPr/>
            <p:nvPr/>
          </p:nvSpPr>
          <p:spPr>
            <a:xfrm>
              <a:off x="3589716" y="2492896"/>
              <a:ext cx="216024" cy="28803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6" name="Text Box 195"/>
          <p:cNvSpPr txBox="1">
            <a:spLocks noChangeArrowheads="1"/>
          </p:cNvSpPr>
          <p:nvPr/>
        </p:nvSpPr>
        <p:spPr bwMode="auto">
          <a:xfrm>
            <a:off x="479707" y="4067055"/>
            <a:ext cx="22322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ko-KR" altLang="en-US" sz="2000" smtClean="0">
                <a:latin typeface="HY수평선B" pitchFamily="18" charset="-127"/>
                <a:ea typeface="HY수평선B" pitchFamily="18" charset="-127"/>
              </a:rPr>
              <a:t>분과위 심사</a:t>
            </a:r>
            <a:endParaRPr lang="ko-KR" altLang="en-US" sz="2000" dirty="0" smtClean="0">
              <a:latin typeface="HY수평선B" pitchFamily="18" charset="-127"/>
              <a:ea typeface="HY수평선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30"/>
          <p:cNvSpPr txBox="1">
            <a:spLocks noChangeArrowheads="1"/>
          </p:cNvSpPr>
          <p:nvPr/>
        </p:nvSpPr>
        <p:spPr bwMode="auto">
          <a:xfrm>
            <a:off x="321481" y="620688"/>
            <a:ext cx="730328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indent="-174625">
              <a:defRPr/>
            </a:pPr>
            <a:r>
              <a:rPr lang="en-US" altLang="ko-KR" sz="28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7. </a:t>
            </a:r>
            <a:r>
              <a:rPr lang="ko-KR" altLang="en-US" sz="28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주민제안사업의 예산안 반영 등</a:t>
            </a:r>
            <a:endParaRPr lang="ko-KR" altLang="en-US" sz="2800" dirty="0" smtClean="0">
              <a:solidFill>
                <a:schemeClr val="bg1"/>
              </a:solidFill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251520" y="1071786"/>
            <a:ext cx="5544616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그림 57" descr="희망서울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116632"/>
            <a:ext cx="1368152" cy="409213"/>
          </a:xfrm>
          <a:prstGeom prst="rect">
            <a:avLst/>
          </a:prstGeom>
        </p:spPr>
      </p:pic>
      <p:grpSp>
        <p:nvGrpSpPr>
          <p:cNvPr id="52" name="그룹 51"/>
          <p:cNvGrpSpPr/>
          <p:nvPr/>
        </p:nvGrpSpPr>
        <p:grpSpPr>
          <a:xfrm>
            <a:off x="567258" y="2800472"/>
            <a:ext cx="8469238" cy="484512"/>
            <a:chOff x="567258" y="1830980"/>
            <a:chExt cx="8469238" cy="484512"/>
          </a:xfrm>
        </p:grpSpPr>
        <p:cxnSp>
          <p:nvCxnSpPr>
            <p:cNvPr id="80" name="직선 연결선 79"/>
            <p:cNvCxnSpPr/>
            <p:nvPr/>
          </p:nvCxnSpPr>
          <p:spPr>
            <a:xfrm>
              <a:off x="3779912" y="2315492"/>
              <a:ext cx="5040560" cy="0"/>
            </a:xfrm>
            <a:prstGeom prst="line">
              <a:avLst/>
            </a:prstGeom>
            <a:ln w="12700">
              <a:solidFill>
                <a:schemeClr val="accent3">
                  <a:lumMod val="40000"/>
                  <a:lumOff val="60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 Box 195"/>
            <p:cNvSpPr txBox="1">
              <a:spLocks noChangeArrowheads="1"/>
            </p:cNvSpPr>
            <p:nvPr/>
          </p:nvSpPr>
          <p:spPr bwMode="auto">
            <a:xfrm>
              <a:off x="3782938" y="1830980"/>
              <a:ext cx="5253558" cy="362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ko-KR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2013</a:t>
              </a: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년도 </a:t>
              </a:r>
              <a:r>
                <a:rPr lang="en-US" altLang="ko-KR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500</a:t>
              </a:r>
              <a:r>
                <a:rPr lang="ko-KR" altLang="en-US" dirty="0" err="1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억원</a:t>
              </a:r>
              <a:endParaRPr lang="ko-KR" altLang="en-US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83" name="Text Box 195"/>
            <p:cNvSpPr txBox="1">
              <a:spLocks noChangeArrowheads="1"/>
            </p:cNvSpPr>
            <p:nvPr/>
          </p:nvSpPr>
          <p:spPr bwMode="auto">
            <a:xfrm>
              <a:off x="567258" y="1916543"/>
              <a:ext cx="256458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normAutofit fontScale="92500"/>
            </a:bodyPr>
            <a:lstStyle/>
            <a:p>
              <a:pPr algn="ctr"/>
              <a:r>
                <a:rPr lang="ko-KR" altLang="en-US" sz="2000" spc="-50" smtClean="0">
                  <a:latin typeface="HY수평선B" pitchFamily="18" charset="-127"/>
                  <a:ea typeface="HY수평선B" pitchFamily="18" charset="-127"/>
                </a:rPr>
                <a:t>주민제안사업 반영 규모</a:t>
              </a:r>
              <a:endParaRPr lang="ko-KR" altLang="en-US" sz="2000" spc="-50" dirty="0" smtClean="0">
                <a:latin typeface="HY수평선B" pitchFamily="18" charset="-127"/>
                <a:ea typeface="HY수평선B" pitchFamily="18" charset="-127"/>
              </a:endParaRPr>
            </a:p>
          </p:txBody>
        </p:sp>
      </p:grpSp>
      <p:grpSp>
        <p:nvGrpSpPr>
          <p:cNvPr id="55" name="그룹 54"/>
          <p:cNvGrpSpPr/>
          <p:nvPr/>
        </p:nvGrpSpPr>
        <p:grpSpPr>
          <a:xfrm>
            <a:off x="399448" y="5725084"/>
            <a:ext cx="8538167" cy="728252"/>
            <a:chOff x="399448" y="5798972"/>
            <a:chExt cx="8538167" cy="728252"/>
          </a:xfrm>
        </p:grpSpPr>
        <p:cxnSp>
          <p:nvCxnSpPr>
            <p:cNvPr id="68" name="직선 연결선 67"/>
            <p:cNvCxnSpPr/>
            <p:nvPr/>
          </p:nvCxnSpPr>
          <p:spPr>
            <a:xfrm>
              <a:off x="3779912" y="6527224"/>
              <a:ext cx="5040560" cy="0"/>
            </a:xfrm>
            <a:prstGeom prst="line">
              <a:avLst/>
            </a:prstGeom>
            <a:ln w="12700">
              <a:solidFill>
                <a:schemeClr val="accent3">
                  <a:lumMod val="40000"/>
                  <a:lumOff val="60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 Box 195"/>
            <p:cNvSpPr txBox="1">
              <a:spLocks noChangeArrowheads="1"/>
            </p:cNvSpPr>
            <p:nvPr/>
          </p:nvSpPr>
          <p:spPr bwMode="auto">
            <a:xfrm>
              <a:off x="3684057" y="5798972"/>
              <a:ext cx="5253558" cy="661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서울시 → 서울시의회</a:t>
              </a:r>
              <a:endParaRPr lang="en-US" altLang="ko-KR" sz="1600" spc="-150" dirty="0" smtClean="0">
                <a:solidFill>
                  <a:srgbClr val="00FF00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just"/>
              <a:r>
                <a:rPr lang="en-US" altLang="ko-KR" sz="1600" dirty="0">
                  <a:solidFill>
                    <a:srgbClr val="00FF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 </a:t>
              </a:r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- 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제출서류 </a:t>
              </a:r>
              <a:r>
                <a:rPr lang="en-US" altLang="ko-KR" sz="160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: 2013 </a:t>
              </a:r>
              <a:r>
                <a:rPr lang="ko-KR" altLang="en-US" sz="160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예산안</a:t>
              </a:r>
              <a:r>
                <a:rPr lang="en-US" altLang="ko-KR" sz="160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, 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참여예산위원회 의견</a:t>
              </a:r>
            </a:p>
          </p:txBody>
        </p:sp>
        <p:sp>
          <p:nvSpPr>
            <p:cNvPr id="77" name="Text Box 195"/>
            <p:cNvSpPr txBox="1">
              <a:spLocks noChangeArrowheads="1"/>
            </p:cNvSpPr>
            <p:nvPr/>
          </p:nvSpPr>
          <p:spPr bwMode="auto">
            <a:xfrm>
              <a:off x="538076" y="5880227"/>
              <a:ext cx="263658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ctr"/>
              <a:r>
                <a:rPr lang="en-US" altLang="ko-KR" sz="2000" smtClean="0">
                  <a:latin typeface="HY수평선B" pitchFamily="18" charset="-127"/>
                  <a:ea typeface="HY수평선B" pitchFamily="18" charset="-127"/>
                </a:rPr>
                <a:t>2013</a:t>
              </a:r>
              <a:r>
                <a:rPr lang="ko-KR" altLang="en-US" sz="2000" smtClean="0">
                  <a:latin typeface="HY수평선B" pitchFamily="18" charset="-127"/>
                  <a:ea typeface="HY수평선B" pitchFamily="18" charset="-127"/>
                </a:rPr>
                <a:t>년 예산안 </a:t>
              </a:r>
              <a:r>
                <a:rPr lang="ko-KR" altLang="en-US" sz="2000" dirty="0" smtClean="0">
                  <a:latin typeface="HY수평선B" pitchFamily="18" charset="-127"/>
                  <a:ea typeface="HY수평선B" pitchFamily="18" charset="-127"/>
                </a:rPr>
                <a:t>제출</a:t>
              </a: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399448" y="5876304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3180328" y="5872352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</p:grpSp>
      <p:grpSp>
        <p:nvGrpSpPr>
          <p:cNvPr id="54" name="그룹 53"/>
          <p:cNvGrpSpPr/>
          <p:nvPr/>
        </p:nvGrpSpPr>
        <p:grpSpPr>
          <a:xfrm>
            <a:off x="405264" y="4581128"/>
            <a:ext cx="8580991" cy="1009144"/>
            <a:chOff x="405264" y="4582412"/>
            <a:chExt cx="8580991" cy="1009144"/>
          </a:xfrm>
        </p:grpSpPr>
        <p:cxnSp>
          <p:nvCxnSpPr>
            <p:cNvPr id="28" name="직선 연결선 27"/>
            <p:cNvCxnSpPr/>
            <p:nvPr/>
          </p:nvCxnSpPr>
          <p:spPr>
            <a:xfrm>
              <a:off x="3779912" y="5591556"/>
              <a:ext cx="5040560" cy="0"/>
            </a:xfrm>
            <a:prstGeom prst="line">
              <a:avLst/>
            </a:prstGeom>
            <a:ln w="12700">
              <a:solidFill>
                <a:schemeClr val="accent3">
                  <a:lumMod val="40000"/>
                  <a:lumOff val="60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195"/>
            <p:cNvSpPr txBox="1">
              <a:spLocks noChangeArrowheads="1"/>
            </p:cNvSpPr>
            <p:nvPr/>
          </p:nvSpPr>
          <p:spPr bwMode="auto">
            <a:xfrm>
              <a:off x="3732697" y="4582412"/>
              <a:ext cx="5253558" cy="969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서울시가 주민참여예산위원회에 </a:t>
              </a:r>
              <a:r>
                <a:rPr lang="ko-KR" altLang="en-US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예산안 설명</a:t>
              </a:r>
              <a:endParaRPr lang="en-US" altLang="ko-KR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just"/>
              <a:r>
                <a:rPr lang="en-US" altLang="ko-KR" smtClean="0">
                  <a:solidFill>
                    <a:srgbClr val="00FF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 </a:t>
              </a:r>
              <a:r>
                <a:rPr lang="en-US" altLang="ko-KR" sz="160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- </a:t>
              </a:r>
              <a:r>
                <a:rPr lang="ko-KR" altLang="en-US" sz="160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주민제안 사업 반영 내역</a:t>
              </a:r>
              <a:endParaRPr lang="en-US" altLang="ko-KR" sz="1600" smtClean="0">
                <a:solidFill>
                  <a:srgbClr val="92D050"/>
                </a:solidFill>
                <a:latin typeface="Times New Roman" pitchFamily="18" charset="0"/>
                <a:ea typeface="휴먼모음T" pitchFamily="18" charset="-127"/>
                <a:cs typeface="Times New Roman" pitchFamily="18" charset="0"/>
              </a:endParaRPr>
            </a:p>
            <a:p>
              <a:pPr algn="just"/>
              <a:r>
                <a:rPr lang="en-US" altLang="ko-KR" sz="160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 -  </a:t>
              </a:r>
              <a:r>
                <a:rPr lang="ko-KR" altLang="en-US" sz="160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예산안 편성에 대한 참여예산위원회 의견 청취</a:t>
              </a:r>
              <a:endParaRPr lang="ko-KR" altLang="en-US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31" name="Text Box 195"/>
            <p:cNvSpPr txBox="1">
              <a:spLocks noChangeArrowheads="1"/>
            </p:cNvSpPr>
            <p:nvPr/>
          </p:nvSpPr>
          <p:spPr bwMode="auto">
            <a:xfrm>
              <a:off x="528347" y="4666803"/>
              <a:ext cx="260349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ctr"/>
              <a:r>
                <a:rPr lang="en-US" altLang="ko-KR" sz="2000" smtClean="0">
                  <a:latin typeface="HY수평선B" pitchFamily="18" charset="-127"/>
                  <a:ea typeface="HY수평선B" pitchFamily="18" charset="-127"/>
                </a:rPr>
                <a:t>2013</a:t>
              </a:r>
              <a:r>
                <a:rPr lang="ko-KR" altLang="en-US" sz="2000" smtClean="0">
                  <a:latin typeface="HY수평선B" pitchFamily="18" charset="-127"/>
                  <a:ea typeface="HY수평선B" pitchFamily="18" charset="-127"/>
                </a:rPr>
                <a:t>년 예산안 설명</a:t>
              </a:r>
              <a:endParaRPr lang="ko-KR" altLang="en-US" sz="2000" dirty="0" smtClean="0">
                <a:latin typeface="HY수평선B" pitchFamily="18" charset="-127"/>
                <a:ea typeface="HY수평선B" pitchFamily="18" charset="-127"/>
              </a:endParaRPr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405264" y="4661896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3174664" y="4657944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</p:grpSp>
      <p:grpSp>
        <p:nvGrpSpPr>
          <p:cNvPr id="53" name="그룹 52"/>
          <p:cNvGrpSpPr/>
          <p:nvPr/>
        </p:nvGrpSpPr>
        <p:grpSpPr>
          <a:xfrm>
            <a:off x="414992" y="3501008"/>
            <a:ext cx="8590719" cy="821514"/>
            <a:chOff x="414992" y="3091326"/>
            <a:chExt cx="8590719" cy="821514"/>
          </a:xfrm>
        </p:grpSpPr>
        <p:cxnSp>
          <p:nvCxnSpPr>
            <p:cNvPr id="36" name="직선 연결선 35"/>
            <p:cNvCxnSpPr/>
            <p:nvPr/>
          </p:nvCxnSpPr>
          <p:spPr>
            <a:xfrm>
              <a:off x="3779912" y="3912840"/>
              <a:ext cx="5040560" cy="0"/>
            </a:xfrm>
            <a:prstGeom prst="line">
              <a:avLst/>
            </a:prstGeom>
            <a:ln w="12700">
              <a:solidFill>
                <a:schemeClr val="accent3">
                  <a:lumMod val="40000"/>
                  <a:lumOff val="60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 Box 195"/>
            <p:cNvSpPr txBox="1">
              <a:spLocks noChangeArrowheads="1"/>
            </p:cNvSpPr>
            <p:nvPr/>
          </p:nvSpPr>
          <p:spPr bwMode="auto">
            <a:xfrm>
              <a:off x="3752153" y="3091326"/>
              <a:ext cx="5253558" cy="69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ko-KR" altLang="en-US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주민참여예산위원회에서 결정된 주민제안사업을</a:t>
              </a:r>
              <a:endParaRPr lang="en-US" altLang="ko-KR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just"/>
              <a:r>
                <a:rPr lang="en-US" altLang="ko-KR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2013 </a:t>
              </a:r>
              <a:r>
                <a:rPr lang="ko-KR" altLang="en-US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예산안에 반영</a:t>
              </a:r>
              <a:endParaRPr lang="ko-KR" altLang="en-US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39" name="Text Box 195"/>
            <p:cNvSpPr txBox="1">
              <a:spLocks noChangeArrowheads="1"/>
            </p:cNvSpPr>
            <p:nvPr/>
          </p:nvSpPr>
          <p:spPr bwMode="auto">
            <a:xfrm>
              <a:off x="567259" y="3199047"/>
              <a:ext cx="256458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ctr"/>
              <a:r>
                <a:rPr lang="ko-KR" altLang="en-US" sz="2000" dirty="0" smtClean="0">
                  <a:latin typeface="HY수평선B" pitchFamily="18" charset="-127"/>
                  <a:ea typeface="HY수평선B" pitchFamily="18" charset="-127"/>
                </a:rPr>
                <a:t>예산안 반영 방법</a:t>
              </a: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414992" y="3206192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3198032" y="3202240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</p:grpSp>
      <p:grpSp>
        <p:nvGrpSpPr>
          <p:cNvPr id="56" name="그룹 73"/>
          <p:cNvGrpSpPr/>
          <p:nvPr/>
        </p:nvGrpSpPr>
        <p:grpSpPr>
          <a:xfrm>
            <a:off x="152692" y="1512492"/>
            <a:ext cx="8848740" cy="936104"/>
            <a:chOff x="161928" y="1816249"/>
            <a:chExt cx="8848740" cy="1684759"/>
          </a:xfrm>
        </p:grpSpPr>
        <p:sp>
          <p:nvSpPr>
            <p:cNvPr id="57" name="모서리가 둥근 직사각형 56"/>
            <p:cNvSpPr/>
            <p:nvPr/>
          </p:nvSpPr>
          <p:spPr>
            <a:xfrm>
              <a:off x="161928" y="1816249"/>
              <a:ext cx="1512168" cy="1684759"/>
            </a:xfrm>
            <a:prstGeom prst="roundRect">
              <a:avLst/>
            </a:prstGeom>
            <a:noFill/>
            <a:ln w="38100">
              <a:solidFill>
                <a:srgbClr val="7EAFEA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ko-KR" altLang="en-US" sz="1600" b="1" kern="100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주민제안사업</a:t>
              </a:r>
              <a:endParaRPr lang="en-US" altLang="ko-KR" sz="1600" b="1" kern="100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ko-KR" altLang="en-US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신청 접수</a:t>
              </a:r>
              <a:endParaRPr lang="en-US" altLang="ko-KR" sz="1600" b="1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en-US" altLang="ko-KR" sz="1400" spc="-15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</a:t>
              </a:r>
              <a:r>
                <a:rPr lang="ko-KR" altLang="en-US" sz="1400" spc="-15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참여예산위원회</a:t>
              </a:r>
              <a:r>
                <a:rPr lang="en-US" altLang="ko-KR" sz="1400" spc="-15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)</a:t>
              </a:r>
              <a:endParaRPr lang="ko-KR" altLang="en-US" sz="1400" spc="-150" dirty="0">
                <a:solidFill>
                  <a:srgbClr val="FFC000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59" name="모서리가 둥근 직사각형 58"/>
            <p:cNvSpPr/>
            <p:nvPr/>
          </p:nvSpPr>
          <p:spPr>
            <a:xfrm>
              <a:off x="2007420" y="1816249"/>
              <a:ext cx="1512168" cy="1684759"/>
            </a:xfrm>
            <a:prstGeom prst="roundRect">
              <a:avLst/>
            </a:prstGeom>
            <a:noFill/>
            <a:ln w="38100">
              <a:solidFill>
                <a:srgbClr val="7EAFEA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ko-KR" altLang="en-US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주민제안사업 </a:t>
              </a:r>
              <a:endParaRPr lang="en-US" altLang="ko-KR" sz="1600" b="1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ko-KR" altLang="en-US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심의</a:t>
              </a:r>
              <a:endParaRPr lang="en-US" altLang="ko-KR" sz="1600" b="1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en-US" altLang="ko-KR" sz="1400" spc="-2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</a:t>
              </a:r>
              <a:r>
                <a:rPr lang="ko-KR" altLang="en-US" sz="1400" spc="-2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참여예산위원회</a:t>
              </a:r>
              <a:r>
                <a:rPr lang="en-US" altLang="ko-KR" sz="1400" spc="-2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)</a:t>
              </a:r>
              <a:endParaRPr lang="ko-KR" altLang="en-US" sz="1400" dirty="0">
                <a:solidFill>
                  <a:srgbClr val="FFC000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60" name="모서리가 둥근 직사각형 59"/>
            <p:cNvSpPr/>
            <p:nvPr/>
          </p:nvSpPr>
          <p:spPr>
            <a:xfrm>
              <a:off x="3851920" y="1816249"/>
              <a:ext cx="1512168" cy="1684759"/>
            </a:xfrm>
            <a:prstGeom prst="roundRect">
              <a:avLst/>
            </a:prstGeom>
            <a:noFill/>
            <a:ln w="38100">
              <a:solidFill>
                <a:srgbClr val="7EAFEA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ko-KR" altLang="en-US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주민제안사업</a:t>
              </a:r>
              <a:endParaRPr lang="en-US" altLang="ko-KR" sz="1600" b="1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ko-KR" altLang="en-US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우선순위결정</a:t>
              </a:r>
              <a:endParaRPr lang="en-US" altLang="ko-KR" sz="1600" b="1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en-US" altLang="ko-KR" sz="1400" spc="-2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</a:t>
              </a:r>
              <a:r>
                <a:rPr lang="ko-KR" altLang="en-US" sz="1400" spc="-2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참여예산위원회</a:t>
              </a:r>
              <a:r>
                <a:rPr lang="en-US" altLang="ko-KR" sz="1400" spc="-2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)</a:t>
              </a:r>
              <a:endParaRPr lang="ko-KR" altLang="en-US" sz="1400" dirty="0">
                <a:solidFill>
                  <a:srgbClr val="FFC000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61" name="모서리가 둥근 직사각형 60"/>
            <p:cNvSpPr/>
            <p:nvPr/>
          </p:nvSpPr>
          <p:spPr>
            <a:xfrm>
              <a:off x="5679828" y="1816249"/>
              <a:ext cx="1512168" cy="1684759"/>
            </a:xfrm>
            <a:prstGeom prst="roundRect">
              <a:avLst/>
            </a:prstGeom>
            <a:solidFill>
              <a:srgbClr val="99CC00"/>
            </a:solidFill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sz="1600" b="1" dirty="0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’13</a:t>
              </a:r>
              <a:r>
                <a:rPr lang="ko-KR" altLang="en-US" sz="1600" b="1" dirty="0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년 </a:t>
              </a:r>
              <a:r>
                <a:rPr lang="ko-KR" altLang="en-US" sz="1600" b="1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예산안 편성</a:t>
              </a:r>
              <a:endParaRPr lang="en-US" altLang="ko-KR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en-US" altLang="ko-KR" sz="1400" dirty="0" smtClean="0">
                  <a:solidFill>
                    <a:schemeClr val="tx1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</a:t>
              </a:r>
              <a:r>
                <a:rPr lang="ko-KR" altLang="en-US" sz="1400" dirty="0" smtClean="0">
                  <a:solidFill>
                    <a:schemeClr val="tx1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서울시</a:t>
              </a:r>
              <a:r>
                <a:rPr lang="en-US" altLang="ko-KR" sz="1400" dirty="0" smtClean="0">
                  <a:solidFill>
                    <a:schemeClr val="tx1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)</a:t>
              </a:r>
              <a:endParaRPr lang="ko-KR" altLang="en-US" sz="1400" dirty="0">
                <a:solidFill>
                  <a:schemeClr val="tx1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62" name="모서리가 둥근 직사각형 61"/>
            <p:cNvSpPr/>
            <p:nvPr/>
          </p:nvSpPr>
          <p:spPr>
            <a:xfrm>
              <a:off x="7498500" y="1816249"/>
              <a:ext cx="1512168" cy="1684759"/>
            </a:xfrm>
            <a:prstGeom prst="roundRect">
              <a:avLst/>
            </a:prstGeom>
            <a:solidFill>
              <a:srgbClr val="99CC00"/>
            </a:solidFill>
            <a:ln w="38100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sz="1600" b="1" dirty="0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’13</a:t>
              </a:r>
              <a:r>
                <a:rPr lang="ko-KR" altLang="en-US" sz="1600" b="1" dirty="0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년 </a:t>
              </a:r>
              <a:r>
                <a:rPr lang="ko-KR" altLang="en-US" sz="1600" b="1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주민  </a:t>
              </a:r>
              <a:endParaRPr lang="en-US" altLang="ko-KR" sz="1600" b="1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ko-KR" altLang="en-US" sz="1600" b="1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참여예산 </a:t>
              </a:r>
              <a:r>
                <a:rPr lang="ko-KR" altLang="en-US" sz="1600" b="1" dirty="0" smtClean="0">
                  <a:solidFill>
                    <a:srgbClr val="00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보고</a:t>
              </a:r>
              <a:endParaRPr lang="en-US" altLang="ko-KR" sz="16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en-US" altLang="ko-KR" sz="1400" dirty="0" smtClean="0">
                  <a:solidFill>
                    <a:schemeClr val="tx1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</a:t>
              </a:r>
              <a:r>
                <a:rPr lang="ko-KR" altLang="en-US" sz="1400" dirty="0" smtClean="0">
                  <a:solidFill>
                    <a:schemeClr val="tx1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서울시</a:t>
              </a:r>
              <a:r>
                <a:rPr lang="ko-KR" altLang="en-US" sz="1400" spc="-200" dirty="0" smtClean="0">
                  <a:solidFill>
                    <a:schemeClr val="tx1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 →  </a:t>
              </a:r>
              <a:endParaRPr lang="en-US" altLang="ko-KR" sz="1400" spc="-200" dirty="0" smtClean="0">
                <a:solidFill>
                  <a:schemeClr val="tx1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ko-KR" altLang="en-US" sz="1400" spc="-200" dirty="0" smtClean="0">
                  <a:solidFill>
                    <a:schemeClr val="tx1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참여예산위원회</a:t>
              </a:r>
              <a:r>
                <a:rPr lang="en-US" altLang="ko-KR" sz="1400" spc="-200" dirty="0" smtClean="0">
                  <a:solidFill>
                    <a:schemeClr val="tx1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)</a:t>
              </a:r>
              <a:endParaRPr lang="ko-KR" altLang="en-US" sz="1400" spc="-200" dirty="0">
                <a:solidFill>
                  <a:schemeClr val="tx1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63" name="오른쪽 화살표 62"/>
            <p:cNvSpPr/>
            <p:nvPr/>
          </p:nvSpPr>
          <p:spPr>
            <a:xfrm>
              <a:off x="1735980" y="2492896"/>
              <a:ext cx="216024" cy="28803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4" name="오른쪽 화살표 63"/>
            <p:cNvSpPr/>
            <p:nvPr/>
          </p:nvSpPr>
          <p:spPr>
            <a:xfrm>
              <a:off x="7230820" y="2492896"/>
              <a:ext cx="216024" cy="28803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5" name="오른쪽 화살표 64"/>
            <p:cNvSpPr/>
            <p:nvPr/>
          </p:nvSpPr>
          <p:spPr>
            <a:xfrm>
              <a:off x="5412148" y="2492896"/>
              <a:ext cx="216024" cy="28803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6" name="오른쪽 화살표 65"/>
            <p:cNvSpPr/>
            <p:nvPr/>
          </p:nvSpPr>
          <p:spPr>
            <a:xfrm>
              <a:off x="3589716" y="2492896"/>
              <a:ext cx="216024" cy="28803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직사각형 39"/>
          <p:cNvSpPr/>
          <p:nvPr/>
        </p:nvSpPr>
        <p:spPr>
          <a:xfrm>
            <a:off x="414992" y="2895888"/>
            <a:ext cx="93520" cy="3240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92D050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3203848" y="2891936"/>
            <a:ext cx="93520" cy="3240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30"/>
          <p:cNvSpPr txBox="1">
            <a:spLocks noChangeArrowheads="1"/>
          </p:cNvSpPr>
          <p:nvPr/>
        </p:nvSpPr>
        <p:spPr bwMode="auto">
          <a:xfrm>
            <a:off x="251520" y="548680"/>
            <a:ext cx="730328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indent="-174625">
              <a:defRPr/>
            </a:pPr>
            <a:r>
              <a:rPr lang="ko-KR" altLang="en-US" sz="28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 </a:t>
            </a:r>
            <a:r>
              <a:rPr lang="en-US" altLang="ko-KR" sz="28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8. </a:t>
            </a:r>
            <a:r>
              <a:rPr lang="ko-KR" altLang="en-US" sz="28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예산학교 운영</a:t>
            </a:r>
            <a:endParaRPr lang="ko-KR" altLang="en-US" sz="2800" dirty="0" smtClean="0">
              <a:solidFill>
                <a:schemeClr val="bg1"/>
              </a:solidFill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251520" y="1013418"/>
            <a:ext cx="2880320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그림 57" descr="희망서울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116632"/>
            <a:ext cx="1368152" cy="409213"/>
          </a:xfrm>
          <a:prstGeom prst="rect">
            <a:avLst/>
          </a:prstGeom>
        </p:spPr>
      </p:pic>
      <p:sp>
        <p:nvSpPr>
          <p:cNvPr id="43" name="Text Box 18"/>
          <p:cNvSpPr txBox="1">
            <a:spLocks noChangeArrowheads="1"/>
          </p:cNvSpPr>
          <p:nvPr/>
        </p:nvSpPr>
        <p:spPr bwMode="gray">
          <a:xfrm>
            <a:off x="3707904" y="1628800"/>
            <a:ext cx="5256584" cy="673389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latinLnBrk="0" hangingPunct="0">
              <a:buFont typeface="Arial" pitchFamily="34" charset="0"/>
              <a:buChar char="•"/>
            </a:pPr>
            <a:r>
              <a:rPr kumimoji="0" lang="ko-KR" altLang="en-US" sz="16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</a:t>
            </a:r>
            <a:r>
              <a:rPr kumimoji="0" lang="ko-KR" altLang="en-US" sz="1600" spc="1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예산위원회   위원 </a:t>
            </a:r>
            <a:r>
              <a:rPr lang="en-US" altLang="ko-KR" sz="1600" spc="1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 </a:t>
            </a:r>
            <a:endParaRPr kumimoji="0" lang="en-US" altLang="ko-KR" sz="1600" spc="100" dirty="0" smtClean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  <a:p>
            <a:pPr eaLnBrk="0" latin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600" spc="1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희망하는 일반시민</a:t>
            </a:r>
            <a:endParaRPr kumimoji="0" lang="en-US" altLang="ko-KR" sz="1600" spc="100" dirty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</p:txBody>
      </p:sp>
      <p:sp>
        <p:nvSpPr>
          <p:cNvPr id="50" name="Text Box 18"/>
          <p:cNvSpPr txBox="1">
            <a:spLocks noChangeArrowheads="1"/>
          </p:cNvSpPr>
          <p:nvPr/>
        </p:nvSpPr>
        <p:spPr bwMode="gray">
          <a:xfrm>
            <a:off x="3676138" y="2982022"/>
            <a:ext cx="5288350" cy="673389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latinLnBrk="0" hangingPunct="0">
              <a:buFont typeface="Arial" pitchFamily="34" charset="0"/>
              <a:buChar char="•"/>
            </a:pPr>
            <a:r>
              <a:rPr kumimoji="0" lang="ko-KR" altLang="en-US" sz="16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</a:t>
            </a:r>
            <a:r>
              <a:rPr kumimoji="0" lang="ko-KR" altLang="en-US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교육기간 </a:t>
            </a:r>
            <a:r>
              <a:rPr kumimoji="0" lang="en-US" altLang="ko-KR" sz="1600" spc="1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: </a:t>
            </a:r>
            <a:r>
              <a:rPr lang="en-US" altLang="ko-KR" sz="1600" spc="1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6</a:t>
            </a:r>
            <a:r>
              <a:rPr kumimoji="0" lang="en-US" altLang="ko-KR" sz="1600" spc="1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.26~7.7</a:t>
            </a:r>
            <a:endParaRPr kumimoji="0" lang="en-US" altLang="ko-KR" sz="1600" spc="100" dirty="0" smtClean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  <a:p>
            <a:pPr eaLnBrk="0" latin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ko-KR" altLang="en-US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교육시간 </a:t>
            </a:r>
            <a:r>
              <a:rPr lang="en-US" altLang="ko-KR" sz="1600" spc="1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:  6</a:t>
            </a:r>
            <a:r>
              <a:rPr lang="ko-KR" altLang="en-US" sz="1600" spc="1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시간</a:t>
            </a:r>
            <a:r>
              <a:rPr lang="en-US" altLang="ko-KR" sz="1600" spc="1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  </a:t>
            </a:r>
            <a:r>
              <a:rPr lang="en-US" altLang="ko-KR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(3</a:t>
            </a:r>
            <a:r>
              <a:rPr lang="ko-KR" altLang="en-US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시간</a:t>
            </a:r>
            <a:r>
              <a:rPr lang="en-US" altLang="ko-KR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×2</a:t>
            </a:r>
            <a:r>
              <a:rPr lang="ko-KR" altLang="en-US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일</a:t>
            </a:r>
            <a:r>
              <a:rPr lang="en-US" altLang="ko-KR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)</a:t>
            </a:r>
            <a:endParaRPr kumimoji="0" lang="en-US" altLang="ko-KR" sz="1600" spc="100" dirty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</p:txBody>
      </p:sp>
      <p:sp>
        <p:nvSpPr>
          <p:cNvPr id="51" name="Text Box 18"/>
          <p:cNvSpPr txBox="1">
            <a:spLocks noChangeArrowheads="1"/>
          </p:cNvSpPr>
          <p:nvPr/>
        </p:nvSpPr>
        <p:spPr bwMode="gray">
          <a:xfrm>
            <a:off x="3676139" y="4221088"/>
            <a:ext cx="5288349" cy="83099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latinLnBrk="0" hangingPunct="0">
              <a:buFont typeface="Arial" pitchFamily="34" charset="0"/>
              <a:buChar char="•"/>
            </a:pPr>
            <a:r>
              <a:rPr kumimoji="0" lang="ko-KR" altLang="en-US" sz="16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 </a:t>
            </a:r>
            <a:r>
              <a:rPr kumimoji="0" lang="ko-KR" altLang="en-US" sz="1600" spc="100" dirty="0" err="1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평일주간반</a:t>
            </a:r>
            <a:r>
              <a:rPr kumimoji="0" lang="ko-KR" altLang="en-US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</a:t>
            </a:r>
            <a:r>
              <a:rPr kumimoji="0" lang="en-US" altLang="ko-KR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(</a:t>
            </a:r>
            <a:r>
              <a:rPr lang="ko-KR" altLang="en-US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화</a:t>
            </a:r>
            <a:r>
              <a:rPr kumimoji="0" lang="en-US" altLang="ko-KR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,</a:t>
            </a:r>
            <a:r>
              <a:rPr kumimoji="0" lang="ko-KR" altLang="en-US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목</a:t>
            </a:r>
            <a:r>
              <a:rPr kumimoji="0" lang="en-US" altLang="ko-KR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) </a:t>
            </a:r>
            <a:r>
              <a:rPr lang="en-US" altLang="ko-KR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  </a:t>
            </a:r>
            <a:r>
              <a:rPr kumimoji="0" lang="en-US" altLang="ko-KR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14~17</a:t>
            </a:r>
            <a:r>
              <a:rPr kumimoji="0" lang="ko-KR" altLang="en-US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시</a:t>
            </a:r>
            <a:endParaRPr kumimoji="0" lang="en-US" altLang="ko-KR" sz="1600" spc="100" dirty="0" smtClean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  <a:p>
            <a:pPr eaLnBrk="0" latinLnBrk="0" hangingPunct="0">
              <a:buFont typeface="Arial" pitchFamily="34" charset="0"/>
              <a:buChar char="•"/>
            </a:pPr>
            <a:r>
              <a:rPr lang="ko-KR" altLang="en-US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 </a:t>
            </a:r>
            <a:r>
              <a:rPr lang="ko-KR" altLang="en-US" sz="1600" spc="100" dirty="0" err="1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평일야간반</a:t>
            </a:r>
            <a:r>
              <a:rPr lang="ko-KR" altLang="en-US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</a:t>
            </a:r>
            <a:r>
              <a:rPr lang="en-US" altLang="ko-KR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(</a:t>
            </a:r>
            <a:r>
              <a:rPr lang="ko-KR" altLang="en-US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수</a:t>
            </a:r>
            <a:r>
              <a:rPr lang="en-US" altLang="ko-KR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,</a:t>
            </a:r>
            <a:r>
              <a:rPr lang="ko-KR" altLang="en-US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금</a:t>
            </a:r>
            <a:r>
              <a:rPr lang="en-US" altLang="ko-KR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)    19~22</a:t>
            </a:r>
            <a:r>
              <a:rPr lang="ko-KR" altLang="en-US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시</a:t>
            </a:r>
            <a:endParaRPr lang="en-US" altLang="ko-KR" sz="1600" spc="100" dirty="0" smtClean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  <a:p>
            <a:pPr eaLnBrk="0" latinLnBrk="0" hangingPunct="0">
              <a:buFont typeface="Arial" pitchFamily="34" charset="0"/>
              <a:buChar char="•"/>
            </a:pPr>
            <a:r>
              <a:rPr kumimoji="0" lang="ko-KR" altLang="en-US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 </a:t>
            </a:r>
            <a:r>
              <a:rPr kumimoji="0" lang="ko-KR" altLang="en-US" sz="1600" spc="1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주</a:t>
            </a:r>
            <a:r>
              <a:rPr kumimoji="0" lang="ko-KR" altLang="en-US" sz="1400" spc="1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</a:t>
            </a:r>
            <a:r>
              <a:rPr kumimoji="0" lang="ko-KR" altLang="en-US" sz="1200" spc="1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</a:t>
            </a:r>
            <a:r>
              <a:rPr kumimoji="0" lang="ko-KR" altLang="en-US" sz="1400" spc="1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</a:t>
            </a:r>
            <a:r>
              <a:rPr kumimoji="0" lang="ko-KR" altLang="en-US" sz="1600" spc="1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 말 </a:t>
            </a:r>
            <a:r>
              <a:rPr kumimoji="0" lang="ko-KR" altLang="en-US" sz="1200" spc="1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 </a:t>
            </a:r>
            <a:r>
              <a:rPr kumimoji="0" lang="ko-KR" altLang="en-US" sz="1600" spc="1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 </a:t>
            </a:r>
            <a:r>
              <a:rPr kumimoji="0" lang="ko-KR" altLang="en-US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반  </a:t>
            </a:r>
            <a:r>
              <a:rPr lang="en-US" altLang="ko-KR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(</a:t>
            </a:r>
            <a:r>
              <a:rPr lang="ko-KR" altLang="en-US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토</a:t>
            </a:r>
            <a:r>
              <a:rPr lang="en-US" altLang="ko-KR" sz="1600" spc="1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)</a:t>
            </a:r>
            <a:r>
              <a:rPr lang="en-US" altLang="ko-KR" sz="1200" spc="1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  </a:t>
            </a:r>
            <a:r>
              <a:rPr lang="en-US" altLang="ko-KR" sz="1600" spc="1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 </a:t>
            </a:r>
            <a:r>
              <a:rPr lang="en-US" altLang="ko-KR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10~13</a:t>
            </a:r>
            <a:r>
              <a:rPr lang="ko-KR" altLang="en-US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시</a:t>
            </a:r>
            <a:endParaRPr kumimoji="0" lang="en-US" altLang="ko-KR" sz="1600" spc="100" dirty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</p:txBody>
      </p:sp>
      <p:sp>
        <p:nvSpPr>
          <p:cNvPr id="52" name="Text Box 18"/>
          <p:cNvSpPr txBox="1">
            <a:spLocks noChangeArrowheads="1"/>
          </p:cNvSpPr>
          <p:nvPr/>
        </p:nvSpPr>
        <p:spPr bwMode="gray">
          <a:xfrm>
            <a:off x="3676139" y="5550331"/>
            <a:ext cx="5288349" cy="830997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latinLnBrk="0" hangingPunct="0">
              <a:buFont typeface="Arial" pitchFamily="34" charset="0"/>
              <a:buChar char="•"/>
            </a:pPr>
            <a:r>
              <a:rPr kumimoji="0" lang="ko-KR" altLang="en-US" sz="16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</a:t>
            </a:r>
            <a:r>
              <a:rPr kumimoji="0" lang="ko-KR" altLang="en-US" sz="1600" spc="100" dirty="0" err="1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참여예산제</a:t>
            </a:r>
            <a:r>
              <a:rPr kumimoji="0" lang="en-US" altLang="ko-KR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, </a:t>
            </a:r>
            <a:r>
              <a:rPr kumimoji="0" lang="ko-KR" altLang="en-US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국내외</a:t>
            </a:r>
            <a:r>
              <a:rPr lang="en-US" altLang="ko-KR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 </a:t>
            </a:r>
            <a:r>
              <a:rPr kumimoji="0" lang="ko-KR" altLang="en-US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우수 사례</a:t>
            </a:r>
            <a:endParaRPr kumimoji="0" lang="en-US" altLang="ko-KR" sz="1600" spc="100" dirty="0" smtClean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  <a:p>
            <a:pPr eaLnBrk="0" latinLnBrk="0" hangingPunct="0">
              <a:buFont typeface="Arial" pitchFamily="34" charset="0"/>
              <a:buChar char="•"/>
            </a:pPr>
            <a:r>
              <a:rPr lang="ko-KR" altLang="en-US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서울시 재정 </a:t>
            </a:r>
            <a:r>
              <a:rPr lang="ko-KR" altLang="en-US" sz="1600" spc="1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및 </a:t>
            </a:r>
            <a:r>
              <a:rPr lang="en-US" altLang="ko-KR" sz="1600" spc="10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</a:t>
            </a:r>
            <a:r>
              <a:rPr lang="ko-KR" altLang="en-US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예산편성현황</a:t>
            </a:r>
            <a:endParaRPr lang="en-US" altLang="ko-KR" sz="1600" spc="100" dirty="0" smtClean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  <a:p>
            <a:pPr eaLnBrk="0" latinLnBrk="0" hangingPunct="0">
              <a:buFont typeface="Arial" pitchFamily="34" charset="0"/>
              <a:buChar char="•"/>
            </a:pPr>
            <a:r>
              <a:rPr kumimoji="0" lang="ko-KR" altLang="en-US" sz="1600" spc="100" dirty="0" smtClean="0">
                <a:latin typeface="Times New Roman" pitchFamily="18" charset="0"/>
                <a:ea typeface="-윤고딕320" charset="-127"/>
                <a:cs typeface="Times New Roman" pitchFamily="18" charset="0"/>
              </a:rPr>
              <a:t> 참여예산운영기법</a:t>
            </a:r>
            <a:endParaRPr kumimoji="0" lang="en-US" altLang="ko-KR" sz="1600" spc="100" dirty="0">
              <a:latin typeface="Times New Roman" pitchFamily="18" charset="0"/>
              <a:ea typeface="-윤고딕320" charset="-127"/>
              <a:cs typeface="Times New Roman" pitchFamily="18" charset="0"/>
            </a:endParaRPr>
          </a:p>
        </p:txBody>
      </p:sp>
      <p:grpSp>
        <p:nvGrpSpPr>
          <p:cNvPr id="2" name="그룹 28"/>
          <p:cNvGrpSpPr/>
          <p:nvPr/>
        </p:nvGrpSpPr>
        <p:grpSpPr>
          <a:xfrm>
            <a:off x="903505" y="1711258"/>
            <a:ext cx="1858567" cy="493606"/>
            <a:chOff x="1201265" y="1711258"/>
            <a:chExt cx="1858567" cy="493606"/>
          </a:xfrm>
        </p:grpSpPr>
        <p:sp>
          <p:nvSpPr>
            <p:cNvPr id="13" name="직사각형 12"/>
            <p:cNvSpPr/>
            <p:nvPr/>
          </p:nvSpPr>
          <p:spPr>
            <a:xfrm>
              <a:off x="1201265" y="1711258"/>
              <a:ext cx="1858567" cy="493606"/>
            </a:xfrm>
            <a:prstGeom prst="rect">
              <a:avLst/>
            </a:prstGeom>
            <a:noFill/>
            <a:ln>
              <a:solidFill>
                <a:srgbClr val="4F81B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1238060" y="1749448"/>
              <a:ext cx="1809874" cy="414602"/>
            </a:xfrm>
            <a:prstGeom prst="rect">
              <a:avLst/>
            </a:prstGeom>
            <a:noFill/>
            <a:ln w="3175" cap="sq">
              <a:noFill/>
              <a:miter lim="800000"/>
              <a:headEnd/>
              <a:tailEnd/>
            </a:ln>
          </p:spPr>
          <p:txBody>
            <a:bodyPr wrap="square" lIns="0" tIns="46800" rIns="0" bIns="46800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ko-KR" altLang="en-US" sz="1600" b="1" smtClean="0">
                  <a:solidFill>
                    <a:srgbClr val="FFFFFF"/>
                  </a:solidFill>
                  <a:latin typeface="+mn-ea"/>
                  <a:cs typeface="Times New Roman" pitchFamily="18" charset="0"/>
                </a:rPr>
                <a:t>교육대상</a:t>
              </a:r>
              <a:endParaRPr lang="en-US" altLang="ko-KR" sz="1600" b="1" smtClean="0">
                <a:solidFill>
                  <a:srgbClr val="FFFFFF"/>
                </a:solidFill>
                <a:latin typeface="+mn-ea"/>
                <a:cs typeface="Times New Roman" pitchFamily="18" charset="0"/>
              </a:endParaRPr>
            </a:p>
          </p:txBody>
        </p:sp>
      </p:grpSp>
      <p:grpSp>
        <p:nvGrpSpPr>
          <p:cNvPr id="3" name="그룹 27"/>
          <p:cNvGrpSpPr/>
          <p:nvPr/>
        </p:nvGrpSpPr>
        <p:grpSpPr>
          <a:xfrm>
            <a:off x="899592" y="3079410"/>
            <a:ext cx="1858567" cy="493606"/>
            <a:chOff x="1197352" y="3079410"/>
            <a:chExt cx="1858567" cy="493606"/>
          </a:xfrm>
        </p:grpSpPr>
        <p:sp>
          <p:nvSpPr>
            <p:cNvPr id="20" name="직사각형 19"/>
            <p:cNvSpPr/>
            <p:nvPr/>
          </p:nvSpPr>
          <p:spPr>
            <a:xfrm>
              <a:off x="1197352" y="3079410"/>
              <a:ext cx="1858567" cy="493606"/>
            </a:xfrm>
            <a:prstGeom prst="rect">
              <a:avLst/>
            </a:prstGeom>
            <a:noFill/>
            <a:ln>
              <a:solidFill>
                <a:srgbClr val="4F81B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1" name="TextBox 20"/>
            <p:cNvSpPr txBox="1"/>
            <p:nvPr/>
          </p:nvSpPr>
          <p:spPr bwMode="auto">
            <a:xfrm>
              <a:off x="1234147" y="3117600"/>
              <a:ext cx="1809874" cy="379272"/>
            </a:xfrm>
            <a:prstGeom prst="rect">
              <a:avLst/>
            </a:prstGeom>
            <a:noFill/>
            <a:ln w="3175" cap="sq">
              <a:noFill/>
              <a:miter lim="800000"/>
              <a:headEnd/>
              <a:tailEnd/>
            </a:ln>
          </p:spPr>
          <p:txBody>
            <a:bodyPr wrap="square" lIns="0" tIns="46800" rIns="0" bIns="46800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ko-KR" altLang="en-US" sz="1600" b="1" smtClean="0">
                  <a:solidFill>
                    <a:srgbClr val="FFFFFF"/>
                  </a:solidFill>
                  <a:latin typeface="+mn-ea"/>
                  <a:cs typeface="Times New Roman" pitchFamily="18" charset="0"/>
                </a:rPr>
                <a:t>교육기간</a:t>
              </a:r>
              <a:endParaRPr lang="en-US" altLang="ko-KR" sz="1600" b="1" smtClean="0">
                <a:solidFill>
                  <a:srgbClr val="FFFFFF"/>
                </a:solidFill>
                <a:latin typeface="+mn-ea"/>
                <a:cs typeface="Times New Roman" pitchFamily="18" charset="0"/>
              </a:endParaRPr>
            </a:p>
          </p:txBody>
        </p:sp>
      </p:grpSp>
      <p:grpSp>
        <p:nvGrpSpPr>
          <p:cNvPr id="4" name="그룹 29"/>
          <p:cNvGrpSpPr/>
          <p:nvPr/>
        </p:nvGrpSpPr>
        <p:grpSpPr>
          <a:xfrm>
            <a:off x="899592" y="4365104"/>
            <a:ext cx="1858567" cy="493606"/>
            <a:chOff x="1197352" y="4365104"/>
            <a:chExt cx="1858567" cy="493606"/>
          </a:xfrm>
        </p:grpSpPr>
        <p:sp>
          <p:nvSpPr>
            <p:cNvPr id="23" name="직사각형 22"/>
            <p:cNvSpPr/>
            <p:nvPr/>
          </p:nvSpPr>
          <p:spPr>
            <a:xfrm>
              <a:off x="1197352" y="4365104"/>
              <a:ext cx="1858567" cy="493606"/>
            </a:xfrm>
            <a:prstGeom prst="rect">
              <a:avLst/>
            </a:prstGeom>
            <a:noFill/>
            <a:ln>
              <a:solidFill>
                <a:srgbClr val="4F81B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4" name="TextBox 23"/>
            <p:cNvSpPr txBox="1"/>
            <p:nvPr/>
          </p:nvSpPr>
          <p:spPr bwMode="auto">
            <a:xfrm>
              <a:off x="1234147" y="4403294"/>
              <a:ext cx="1809874" cy="379272"/>
            </a:xfrm>
            <a:prstGeom prst="rect">
              <a:avLst/>
            </a:prstGeom>
            <a:noFill/>
            <a:ln w="3175" cap="sq">
              <a:noFill/>
              <a:miter lim="800000"/>
              <a:headEnd/>
              <a:tailEnd/>
            </a:ln>
          </p:spPr>
          <p:txBody>
            <a:bodyPr wrap="square" lIns="0" tIns="46800" rIns="0" bIns="46800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ko-KR" altLang="en-US" sz="1600" b="1" smtClean="0">
                  <a:solidFill>
                    <a:srgbClr val="FFFFFF"/>
                  </a:solidFill>
                  <a:latin typeface="+mn-ea"/>
                  <a:cs typeface="Times New Roman" pitchFamily="18" charset="0"/>
                </a:rPr>
                <a:t>교육반 편성</a:t>
              </a:r>
              <a:endParaRPr lang="en-US" altLang="ko-KR" sz="1600" b="1" smtClean="0">
                <a:solidFill>
                  <a:srgbClr val="FFFFFF"/>
                </a:solidFill>
                <a:latin typeface="+mn-ea"/>
                <a:cs typeface="Times New Roman" pitchFamily="18" charset="0"/>
              </a:endParaRPr>
            </a:p>
          </p:txBody>
        </p:sp>
      </p:grpSp>
      <p:grpSp>
        <p:nvGrpSpPr>
          <p:cNvPr id="5" name="그룹 30"/>
          <p:cNvGrpSpPr/>
          <p:nvPr/>
        </p:nvGrpSpPr>
        <p:grpSpPr>
          <a:xfrm>
            <a:off x="899592" y="5671698"/>
            <a:ext cx="1858567" cy="493606"/>
            <a:chOff x="1197352" y="5671698"/>
            <a:chExt cx="1858567" cy="493606"/>
          </a:xfrm>
        </p:grpSpPr>
        <p:sp>
          <p:nvSpPr>
            <p:cNvPr id="26" name="직사각형 25"/>
            <p:cNvSpPr/>
            <p:nvPr/>
          </p:nvSpPr>
          <p:spPr>
            <a:xfrm>
              <a:off x="1197352" y="5671698"/>
              <a:ext cx="1858567" cy="493606"/>
            </a:xfrm>
            <a:prstGeom prst="rect">
              <a:avLst/>
            </a:prstGeom>
            <a:noFill/>
            <a:ln>
              <a:solidFill>
                <a:srgbClr val="4F81BD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7" name="TextBox 26"/>
            <p:cNvSpPr txBox="1"/>
            <p:nvPr/>
          </p:nvSpPr>
          <p:spPr bwMode="auto">
            <a:xfrm>
              <a:off x="1234147" y="5709888"/>
              <a:ext cx="1809874" cy="379272"/>
            </a:xfrm>
            <a:prstGeom prst="rect">
              <a:avLst/>
            </a:prstGeom>
            <a:noFill/>
            <a:ln w="3175" cap="sq">
              <a:noFill/>
              <a:miter lim="800000"/>
              <a:headEnd/>
              <a:tailEnd/>
            </a:ln>
          </p:spPr>
          <p:txBody>
            <a:bodyPr wrap="square" lIns="0" tIns="46800" rIns="0" bIns="46800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ko-KR" altLang="en-US" sz="1600" b="1" smtClean="0">
                  <a:solidFill>
                    <a:srgbClr val="FFFFFF"/>
                  </a:solidFill>
                  <a:latin typeface="+mn-ea"/>
                  <a:cs typeface="Times New Roman" pitchFamily="18" charset="0"/>
                </a:rPr>
                <a:t>교육내용</a:t>
              </a:r>
              <a:endParaRPr lang="en-US" altLang="ko-KR" sz="1600" b="1" smtClean="0">
                <a:solidFill>
                  <a:srgbClr val="FFFFFF"/>
                </a:solidFill>
                <a:latin typeface="+mn-ea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30"/>
          <p:cNvSpPr txBox="1">
            <a:spLocks noChangeArrowheads="1"/>
          </p:cNvSpPr>
          <p:nvPr/>
        </p:nvSpPr>
        <p:spPr bwMode="auto">
          <a:xfrm>
            <a:off x="321481" y="620688"/>
            <a:ext cx="730328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indent="-174625">
              <a:defRPr/>
            </a:pPr>
            <a:r>
              <a:rPr lang="en-US" altLang="ko-KR" sz="28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9. </a:t>
            </a:r>
            <a:r>
              <a:rPr lang="ko-KR" altLang="en-US" sz="28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주민참여예산 운영 일정</a:t>
            </a:r>
            <a:endParaRPr lang="ko-KR" altLang="en-US" sz="2800" dirty="0" smtClean="0">
              <a:solidFill>
                <a:schemeClr val="bg1"/>
              </a:solidFill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251520" y="1081514"/>
            <a:ext cx="4608512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그림 57" descr="희망서울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116632"/>
            <a:ext cx="1368152" cy="409213"/>
          </a:xfrm>
          <a:prstGeom prst="rect">
            <a:avLst/>
          </a:prstGeom>
        </p:spPr>
      </p:pic>
      <p:sp>
        <p:nvSpPr>
          <p:cNvPr id="28" name="순서도: 처리 27"/>
          <p:cNvSpPr/>
          <p:nvPr/>
        </p:nvSpPr>
        <p:spPr>
          <a:xfrm>
            <a:off x="467545" y="1504472"/>
            <a:ext cx="4680520" cy="521640"/>
          </a:xfrm>
          <a:prstGeom prst="flowChartProcess">
            <a:avLst/>
          </a:prstGeom>
          <a:noFill/>
          <a:ln w="25400" cap="rnd">
            <a:solidFill>
              <a:srgbClr val="4F81BD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000" dirty="0" smtClean="0">
                <a:latin typeface="Times New Roman" pitchFamily="18" charset="0"/>
                <a:ea typeface="휴먼모음T" pitchFamily="18" charset="-127"/>
                <a:cs typeface="Times New Roman" pitchFamily="18" charset="0"/>
              </a:rPr>
              <a:t> 일반시민 위원 공모 및 공개추첨</a:t>
            </a:r>
            <a:endParaRPr lang="ko-KR" altLang="en-US" sz="2000" dirty="0">
              <a:latin typeface="Times New Roman" pitchFamily="18" charset="0"/>
              <a:ea typeface="휴먼모음T" pitchFamily="18" charset="-127"/>
              <a:cs typeface="Times New Roman" pitchFamily="18" charset="0"/>
            </a:endParaRPr>
          </a:p>
        </p:txBody>
      </p:sp>
      <p:sp>
        <p:nvSpPr>
          <p:cNvPr id="32" name="순서도: 처리 31"/>
          <p:cNvSpPr/>
          <p:nvPr/>
        </p:nvSpPr>
        <p:spPr>
          <a:xfrm>
            <a:off x="467545" y="2338848"/>
            <a:ext cx="4680520" cy="521640"/>
          </a:xfrm>
          <a:prstGeom prst="flowChartProcess">
            <a:avLst/>
          </a:prstGeom>
          <a:noFill/>
          <a:ln w="25400" cap="rnd">
            <a:solidFill>
              <a:srgbClr val="4F81BD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000" dirty="0" smtClean="0">
                <a:latin typeface="Times New Roman" pitchFamily="18" charset="0"/>
                <a:ea typeface="휴먼모음T" pitchFamily="18" charset="-127"/>
                <a:cs typeface="Times New Roman" pitchFamily="18" charset="0"/>
              </a:rPr>
              <a:t> 예산학교 운영</a:t>
            </a:r>
            <a:endParaRPr lang="ko-KR" altLang="en-US" sz="2000" dirty="0">
              <a:latin typeface="Times New Roman" pitchFamily="18" charset="0"/>
              <a:ea typeface="휴먼모음T" pitchFamily="18" charset="-127"/>
              <a:cs typeface="Times New Roman" pitchFamily="18" charset="0"/>
            </a:endParaRPr>
          </a:p>
        </p:txBody>
      </p:sp>
      <p:sp>
        <p:nvSpPr>
          <p:cNvPr id="34" name="순서도: 처리 33"/>
          <p:cNvSpPr/>
          <p:nvPr/>
        </p:nvSpPr>
        <p:spPr>
          <a:xfrm>
            <a:off x="467545" y="3223872"/>
            <a:ext cx="4680520" cy="521640"/>
          </a:xfrm>
          <a:prstGeom prst="flowChartProcess">
            <a:avLst/>
          </a:prstGeom>
          <a:noFill/>
          <a:ln w="25400" cap="rnd">
            <a:solidFill>
              <a:srgbClr val="4F81BD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000" dirty="0" smtClean="0">
                <a:latin typeface="Times New Roman" pitchFamily="18" charset="0"/>
                <a:ea typeface="휴먼모음T" pitchFamily="18" charset="-127"/>
                <a:cs typeface="Times New Roman" pitchFamily="18" charset="0"/>
              </a:rPr>
              <a:t> 주민제안사업 신청</a:t>
            </a:r>
            <a:endParaRPr lang="ko-KR" altLang="en-US" sz="2000" dirty="0">
              <a:latin typeface="Times New Roman" pitchFamily="18" charset="0"/>
              <a:ea typeface="휴먼모음T" pitchFamily="18" charset="-127"/>
              <a:cs typeface="Times New Roman" pitchFamily="18" charset="0"/>
            </a:endParaRPr>
          </a:p>
        </p:txBody>
      </p:sp>
      <p:sp>
        <p:nvSpPr>
          <p:cNvPr id="38" name="순서도: 처리 37"/>
          <p:cNvSpPr/>
          <p:nvPr/>
        </p:nvSpPr>
        <p:spPr>
          <a:xfrm>
            <a:off x="467545" y="4098640"/>
            <a:ext cx="4680520" cy="521640"/>
          </a:xfrm>
          <a:prstGeom prst="flowChartProcess">
            <a:avLst/>
          </a:prstGeom>
          <a:noFill/>
          <a:ln w="25400" cap="rnd">
            <a:solidFill>
              <a:srgbClr val="4F81BD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000" dirty="0" smtClean="0">
                <a:latin typeface="Times New Roman" pitchFamily="18" charset="0"/>
                <a:ea typeface="휴먼모음T" pitchFamily="18" charset="-127"/>
                <a:cs typeface="Times New Roman" pitchFamily="18" charset="0"/>
              </a:rPr>
              <a:t> 예산위원회 위원 위촉 및 분과위원회 구성</a:t>
            </a:r>
            <a:endParaRPr lang="ko-KR" altLang="en-US" sz="2000" dirty="0">
              <a:latin typeface="Times New Roman" pitchFamily="18" charset="0"/>
              <a:ea typeface="휴먼모음T" pitchFamily="18" charset="-127"/>
              <a:cs typeface="Times New Roman" pitchFamily="18" charset="0"/>
            </a:endParaRPr>
          </a:p>
        </p:txBody>
      </p:sp>
      <p:sp>
        <p:nvSpPr>
          <p:cNvPr id="43" name="순서도: 처리 42"/>
          <p:cNvSpPr/>
          <p:nvPr/>
        </p:nvSpPr>
        <p:spPr>
          <a:xfrm>
            <a:off x="467545" y="4958500"/>
            <a:ext cx="4680520" cy="521640"/>
          </a:xfrm>
          <a:prstGeom prst="flowChartProcess">
            <a:avLst/>
          </a:prstGeom>
          <a:noFill/>
          <a:ln w="25400" cap="rnd">
            <a:solidFill>
              <a:srgbClr val="4F81BD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000" smtClean="0">
                <a:latin typeface="Times New Roman" pitchFamily="18" charset="0"/>
                <a:ea typeface="휴먼모음T" pitchFamily="18" charset="-127"/>
                <a:cs typeface="Times New Roman" pitchFamily="18" charset="0"/>
              </a:rPr>
              <a:t> 예산위원회 </a:t>
            </a:r>
            <a:r>
              <a:rPr lang="ko-KR" altLang="en-US" sz="2000" dirty="0" smtClean="0">
                <a:latin typeface="Times New Roman" pitchFamily="18" charset="0"/>
                <a:ea typeface="휴먼모음T" pitchFamily="18" charset="-127"/>
                <a:cs typeface="Times New Roman" pitchFamily="18" charset="0"/>
              </a:rPr>
              <a:t>심의</a:t>
            </a:r>
            <a:endParaRPr lang="ko-KR" altLang="en-US" sz="2000" dirty="0">
              <a:latin typeface="Times New Roman" pitchFamily="18" charset="0"/>
              <a:ea typeface="휴먼모음T" pitchFamily="18" charset="-127"/>
              <a:cs typeface="Times New Roman" pitchFamily="18" charset="0"/>
            </a:endParaRPr>
          </a:p>
        </p:txBody>
      </p:sp>
      <p:sp>
        <p:nvSpPr>
          <p:cNvPr id="45" name="순서도: 처리 44"/>
          <p:cNvSpPr/>
          <p:nvPr/>
        </p:nvSpPr>
        <p:spPr>
          <a:xfrm>
            <a:off x="467545" y="5832144"/>
            <a:ext cx="4680520" cy="521640"/>
          </a:xfrm>
          <a:prstGeom prst="flowChartProcess">
            <a:avLst/>
          </a:prstGeom>
          <a:noFill/>
          <a:ln w="25400" cap="rnd">
            <a:solidFill>
              <a:srgbClr val="4F81BD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2000" dirty="0" smtClean="0">
                <a:latin typeface="Times New Roman" pitchFamily="18" charset="0"/>
                <a:ea typeface="휴먼모음T" pitchFamily="18" charset="-127"/>
                <a:cs typeface="Times New Roman" pitchFamily="18" charset="0"/>
              </a:rPr>
              <a:t> 주민참여예산위원회 총회 개최</a:t>
            </a:r>
            <a:endParaRPr lang="ko-KR" altLang="en-US" sz="2000" dirty="0">
              <a:latin typeface="Times New Roman" pitchFamily="18" charset="0"/>
              <a:ea typeface="휴먼모음T" pitchFamily="18" charset="-127"/>
              <a:cs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6108174" y="1556792"/>
            <a:ext cx="19431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smtClean="0">
                <a:latin typeface="휴먼모음T" pitchFamily="18" charset="-127"/>
                <a:ea typeface="휴먼모음T" pitchFamily="18" charset="-127"/>
                <a:cs typeface="Times New Roman" pitchFamily="18" charset="0"/>
              </a:rPr>
              <a:t>5.24~6. 8,  6.14</a:t>
            </a:r>
            <a:endParaRPr lang="ko-KR" altLang="en-US" b="1" dirty="0">
              <a:latin typeface="휴먼모음T" pitchFamily="18" charset="-127"/>
              <a:ea typeface="휴먼모음T" pitchFamily="18" charset="-127"/>
              <a:cs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6100554" y="2401432"/>
            <a:ext cx="1188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smtClean="0">
                <a:latin typeface="휴먼모음T" pitchFamily="18" charset="-127"/>
                <a:ea typeface="휴먼모음T" pitchFamily="18" charset="-127"/>
                <a:cs typeface="Times New Roman" pitchFamily="18" charset="0"/>
              </a:rPr>
              <a:t>6.26~7. 7</a:t>
            </a:r>
            <a:endParaRPr lang="ko-KR" altLang="en-US" b="1" dirty="0">
              <a:latin typeface="휴먼모음T" pitchFamily="18" charset="-127"/>
              <a:ea typeface="휴먼모음T" pitchFamily="18" charset="-127"/>
              <a:cs typeface="Times New Roman" pitchFamily="18" charset="0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6118355" y="3273518"/>
            <a:ext cx="1188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smtClean="0">
                <a:latin typeface="휴먼모음T" pitchFamily="18" charset="-127"/>
                <a:ea typeface="휴먼모음T" pitchFamily="18" charset="-127"/>
                <a:cs typeface="Times New Roman" pitchFamily="18" charset="0"/>
              </a:rPr>
              <a:t>6.25~7.15</a:t>
            </a:r>
            <a:endParaRPr lang="ko-KR" altLang="en-US" b="1" dirty="0">
              <a:latin typeface="휴먼모음T" pitchFamily="18" charset="-127"/>
              <a:ea typeface="휴먼모음T" pitchFamily="18" charset="-127"/>
              <a:cs typeface="Times New Roman" pitchFamily="18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6119436" y="4159244"/>
            <a:ext cx="995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smtClean="0">
                <a:latin typeface="휴먼모음T" pitchFamily="18" charset="-127"/>
                <a:ea typeface="휴먼모음T" pitchFamily="18" charset="-127"/>
                <a:cs typeface="Times New Roman" pitchFamily="18" charset="0"/>
              </a:rPr>
              <a:t>7.10</a:t>
            </a:r>
            <a:r>
              <a:rPr lang="ko-KR" altLang="en-US" b="1" smtClean="0">
                <a:latin typeface="휴먼모음T" pitchFamily="18" charset="-127"/>
                <a:ea typeface="휴먼모음T" pitchFamily="18" charset="-127"/>
                <a:cs typeface="Times New Roman" pitchFamily="18" charset="0"/>
              </a:rPr>
              <a:t>일경</a:t>
            </a:r>
            <a:endParaRPr lang="ko-KR" altLang="en-US" b="1" dirty="0">
              <a:latin typeface="휴먼모음T" pitchFamily="18" charset="-127"/>
              <a:ea typeface="휴먼모음T" pitchFamily="18" charset="-127"/>
              <a:cs typeface="Times New Roman" pitchFamily="18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6135593" y="5003884"/>
            <a:ext cx="745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smtClean="0">
                <a:latin typeface="휴먼모음T" pitchFamily="18" charset="-127"/>
                <a:ea typeface="휴먼모음T" pitchFamily="18" charset="-127"/>
                <a:cs typeface="Times New Roman" pitchFamily="18" charset="0"/>
              </a:rPr>
              <a:t>7~8</a:t>
            </a:r>
            <a:r>
              <a:rPr lang="ko-KR" altLang="en-US" b="1" smtClean="0">
                <a:latin typeface="휴먼모음T" pitchFamily="18" charset="-127"/>
                <a:ea typeface="휴먼모음T" pitchFamily="18" charset="-127"/>
                <a:cs typeface="Times New Roman" pitchFamily="18" charset="0"/>
              </a:rPr>
              <a:t>월</a:t>
            </a:r>
            <a:endParaRPr lang="ko-KR" altLang="en-US" b="1" dirty="0">
              <a:latin typeface="휴먼모음T" pitchFamily="18" charset="-127"/>
              <a:ea typeface="휴먼모음T" pitchFamily="18" charset="-127"/>
              <a:cs typeface="Times New Roman" pitchFamily="18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6093795" y="5896728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smtClean="0">
                <a:latin typeface="휴먼모음T" pitchFamily="18" charset="-127"/>
                <a:ea typeface="휴먼모음T" pitchFamily="18" charset="-127"/>
                <a:cs typeface="Times New Roman" pitchFamily="18" charset="0"/>
              </a:rPr>
              <a:t>10.22</a:t>
            </a:r>
            <a:r>
              <a:rPr lang="ko-KR" altLang="en-US" b="1" smtClean="0">
                <a:latin typeface="휴먼모음T" pitchFamily="18" charset="-127"/>
                <a:ea typeface="휴먼모음T" pitchFamily="18" charset="-127"/>
                <a:cs typeface="Times New Roman" pitchFamily="18" charset="0"/>
              </a:rPr>
              <a:t>까지</a:t>
            </a:r>
            <a:endParaRPr lang="ko-KR" altLang="en-US" b="1" dirty="0">
              <a:latin typeface="휴먼모음T" pitchFamily="18" charset="-127"/>
              <a:ea typeface="휴먼모음T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그룹 66"/>
          <p:cNvGrpSpPr/>
          <p:nvPr/>
        </p:nvGrpSpPr>
        <p:grpSpPr>
          <a:xfrm>
            <a:off x="323528" y="1724176"/>
            <a:ext cx="8280921" cy="4705792"/>
            <a:chOff x="539551" y="1724176"/>
            <a:chExt cx="8280921" cy="4705792"/>
          </a:xfrm>
        </p:grpSpPr>
        <p:grpSp>
          <p:nvGrpSpPr>
            <p:cNvPr id="48" name="그룹 47"/>
            <p:cNvGrpSpPr/>
            <p:nvPr/>
          </p:nvGrpSpPr>
          <p:grpSpPr>
            <a:xfrm>
              <a:off x="539551" y="1724176"/>
              <a:ext cx="8280921" cy="1373968"/>
              <a:chOff x="539551" y="1724176"/>
              <a:chExt cx="8280921" cy="1373968"/>
            </a:xfrm>
          </p:grpSpPr>
          <p:cxnSp>
            <p:nvCxnSpPr>
              <p:cNvPr id="33" name="직선 연결선 32"/>
              <p:cNvCxnSpPr/>
              <p:nvPr/>
            </p:nvCxnSpPr>
            <p:spPr>
              <a:xfrm>
                <a:off x="2699791" y="3098144"/>
                <a:ext cx="6120681" cy="0"/>
              </a:xfrm>
              <a:prstGeom prst="line">
                <a:avLst/>
              </a:prstGeom>
              <a:ln w="12700">
                <a:solidFill>
                  <a:schemeClr val="accent3">
                    <a:lumMod val="40000"/>
                    <a:lumOff val="60000"/>
                  </a:schemeClr>
                </a:solidFill>
                <a:prstDash val="sysDot"/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Text Box 195"/>
              <p:cNvSpPr txBox="1">
                <a:spLocks noChangeArrowheads="1"/>
              </p:cNvSpPr>
              <p:nvPr/>
            </p:nvSpPr>
            <p:spPr bwMode="auto">
              <a:xfrm>
                <a:off x="2627783" y="1724176"/>
                <a:ext cx="5253558" cy="12464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ko-KR" altLang="en-US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예산편성과정에 주민들의 참여를 </a:t>
                </a:r>
                <a:r>
                  <a:rPr lang="ko-KR" altLang="en-US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보장하고 </a:t>
                </a:r>
                <a:endParaRPr lang="en-US" altLang="ko-KR" smtClean="0">
                  <a:latin typeface="Times New Roman" pitchFamily="18" charset="0"/>
                  <a:ea typeface="-윤고딕320" charset="-127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ko-KR" altLang="en-US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시민이  원하는 </a:t>
                </a:r>
                <a:r>
                  <a:rPr lang="ko-KR" altLang="en-US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현안사업을 예산에 </a:t>
                </a:r>
                <a:r>
                  <a:rPr lang="ko-KR" altLang="en-US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반영하여 </a:t>
                </a:r>
                <a:endParaRPr lang="en-US" altLang="ko-KR" smtClean="0">
                  <a:latin typeface="Times New Roman" pitchFamily="18" charset="0"/>
                  <a:ea typeface="-윤고딕320" charset="-127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ko-KR" altLang="en-US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주민자치  이념을 </a:t>
                </a:r>
                <a:r>
                  <a:rPr lang="ko-KR" altLang="en-US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재정분야에서 실현하는 제도</a:t>
                </a:r>
                <a:endParaRPr lang="ko-KR" altLang="en-US" i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endParaRPr>
              </a:p>
            </p:txBody>
          </p:sp>
          <p:grpSp>
            <p:nvGrpSpPr>
              <p:cNvPr id="36" name="그룹 35"/>
              <p:cNvGrpSpPr/>
              <p:nvPr/>
            </p:nvGrpSpPr>
            <p:grpSpPr>
              <a:xfrm>
                <a:off x="539551" y="1805335"/>
                <a:ext cx="1728192" cy="615553"/>
                <a:chOff x="690289" y="4591605"/>
                <a:chExt cx="969317" cy="615553"/>
              </a:xfrm>
            </p:grpSpPr>
            <p:sp>
              <p:nvSpPr>
                <p:cNvPr id="37" name="Text Box 195"/>
                <p:cNvSpPr txBox="1">
                  <a:spLocks noChangeArrowheads="1"/>
                </p:cNvSpPr>
                <p:nvPr/>
              </p:nvSpPr>
              <p:spPr bwMode="auto">
                <a:xfrm>
                  <a:off x="690289" y="4591605"/>
                  <a:ext cx="969317" cy="61555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0" tIns="0" rIns="0" bIns="0" anchor="t">
                  <a:spAutoFit/>
                </a:bodyPr>
                <a:lstStyle/>
                <a:p>
                  <a:r>
                    <a:rPr lang="ko-KR" altLang="en-US" sz="2000" smtClean="0">
                      <a:latin typeface="Times New Roman" pitchFamily="18" charset="0"/>
                      <a:ea typeface="HY수평선B" pitchFamily="18" charset="-127"/>
                      <a:cs typeface="Times New Roman" pitchFamily="18" charset="0"/>
                    </a:rPr>
                    <a:t>      주민참여</a:t>
                  </a:r>
                  <a:endParaRPr lang="en-US" altLang="ko-KR" sz="2000" dirty="0" smtClean="0">
                    <a:latin typeface="Times New Roman" pitchFamily="18" charset="0"/>
                    <a:ea typeface="HY수평선B" pitchFamily="18" charset="-127"/>
                    <a:cs typeface="Times New Roman" pitchFamily="18" charset="0"/>
                  </a:endParaRPr>
                </a:p>
                <a:p>
                  <a:pPr algn="ctr"/>
                  <a:r>
                    <a:rPr lang="ko-KR" altLang="en-US" sz="2000" smtClean="0">
                      <a:latin typeface="Times New Roman" pitchFamily="18" charset="0"/>
                      <a:ea typeface="HY수평선B" pitchFamily="18" charset="-127"/>
                      <a:cs typeface="Times New Roman" pitchFamily="18" charset="0"/>
                    </a:rPr>
                    <a:t>예산제란</a:t>
                  </a:r>
                  <a:endParaRPr lang="ko-KR" altLang="en-US" sz="2000" dirty="0" smtClean="0">
                    <a:latin typeface="Times New Roman" pitchFamily="18" charset="0"/>
                    <a:ea typeface="HY수평선B" pitchFamily="18" charset="-127"/>
                    <a:cs typeface="Times New Roman" pitchFamily="18" charset="0"/>
                  </a:endParaRPr>
                </a:p>
              </p:txBody>
            </p:sp>
            <p:sp>
              <p:nvSpPr>
                <p:cNvPr id="38" name="직사각형 37"/>
                <p:cNvSpPr/>
                <p:nvPr/>
              </p:nvSpPr>
              <p:spPr>
                <a:xfrm>
                  <a:off x="730678" y="4631094"/>
                  <a:ext cx="52454" cy="573782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>
                    <a:solidFill>
                      <a:srgbClr val="92D05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cxnSp>
          <p:nvCxnSpPr>
            <p:cNvPr id="42" name="직선 연결선 41"/>
            <p:cNvCxnSpPr/>
            <p:nvPr/>
          </p:nvCxnSpPr>
          <p:spPr>
            <a:xfrm>
              <a:off x="2699791" y="4980080"/>
              <a:ext cx="6120681" cy="0"/>
            </a:xfrm>
            <a:prstGeom prst="line">
              <a:avLst/>
            </a:prstGeom>
            <a:ln w="12700">
              <a:solidFill>
                <a:schemeClr val="accent3">
                  <a:lumMod val="40000"/>
                  <a:lumOff val="60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 Box 195"/>
            <p:cNvSpPr txBox="1">
              <a:spLocks noChangeArrowheads="1"/>
            </p:cNvSpPr>
            <p:nvPr/>
          </p:nvSpPr>
          <p:spPr bwMode="auto">
            <a:xfrm>
              <a:off x="2627783" y="3471209"/>
              <a:ext cx="5344615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ko-KR" altLang="en-US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참여예산제 </a:t>
              </a: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도입 워크숍</a:t>
              </a:r>
              <a:r>
                <a:rPr lang="en-US" altLang="ko-KR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 3</a:t>
              </a: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회 </a:t>
              </a:r>
              <a:r>
                <a:rPr lang="ko-KR" altLang="en-US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실시</a:t>
              </a:r>
              <a:r>
                <a:rPr lang="en-US" altLang="ko-KR" sz="160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(2.29</a:t>
              </a:r>
              <a:r>
                <a:rPr lang="en-US" altLang="ko-KR" sz="1600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, 3.9, 4.2)</a:t>
              </a:r>
            </a:p>
            <a:p>
              <a:pPr algn="just"/>
              <a:r>
                <a:rPr lang="en-US" altLang="ko-KR" sz="1400" b="1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 </a:t>
              </a:r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- 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서울시</a:t>
              </a:r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,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 서울시의회</a:t>
              </a:r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, 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서울시참여예산네트워크</a:t>
              </a:r>
              <a:endParaRPr lang="en-US" altLang="ko-KR" sz="1600" dirty="0" smtClean="0">
                <a:solidFill>
                  <a:srgbClr val="92D050"/>
                </a:solidFill>
                <a:latin typeface="Times New Roman" pitchFamily="18" charset="0"/>
                <a:ea typeface="휴먼모음T" pitchFamily="18" charset="-127"/>
                <a:cs typeface="Times New Roman" pitchFamily="18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ko-KR" altLang="en-US" dirty="0" err="1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청책공청</a:t>
              </a:r>
              <a:r>
                <a:rPr lang="ko-KR" altLang="en-US" dirty="0" err="1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회</a:t>
              </a:r>
              <a:r>
                <a:rPr lang="ko-KR" altLang="en-US" dirty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 </a:t>
              </a:r>
              <a:r>
                <a:rPr lang="en-US" altLang="ko-KR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2</a:t>
              </a: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회 </a:t>
              </a:r>
              <a:r>
                <a:rPr lang="ko-KR" altLang="en-US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개최</a:t>
              </a:r>
              <a:r>
                <a:rPr lang="en-US" altLang="ko-KR" sz="160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(2.22</a:t>
              </a:r>
              <a:r>
                <a:rPr lang="en-US" altLang="ko-KR" sz="1600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, 3.14)</a:t>
              </a:r>
            </a:p>
            <a:p>
              <a:pPr algn="just"/>
              <a:r>
                <a:rPr lang="en-US" altLang="ko-KR" sz="1600" b="1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 </a:t>
              </a:r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- 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서울시</a:t>
              </a:r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,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 서울시의회</a:t>
              </a:r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, 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서울시참여예산네트워크</a:t>
              </a:r>
            </a:p>
          </p:txBody>
        </p:sp>
        <p:cxnSp>
          <p:nvCxnSpPr>
            <p:cNvPr id="51" name="직선 연결선 50"/>
            <p:cNvCxnSpPr/>
            <p:nvPr/>
          </p:nvCxnSpPr>
          <p:spPr>
            <a:xfrm>
              <a:off x="2699791" y="6429968"/>
              <a:ext cx="6120681" cy="0"/>
            </a:xfrm>
            <a:prstGeom prst="line">
              <a:avLst/>
            </a:prstGeom>
            <a:ln w="12700">
              <a:solidFill>
                <a:schemeClr val="accent3">
                  <a:lumMod val="40000"/>
                  <a:lumOff val="60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 Box 195"/>
            <p:cNvSpPr txBox="1">
              <a:spLocks noChangeArrowheads="1"/>
            </p:cNvSpPr>
            <p:nvPr/>
          </p:nvSpPr>
          <p:spPr bwMode="auto">
            <a:xfrm>
              <a:off x="2627783" y="5373572"/>
              <a:ext cx="5253558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ko-KR" altLang="en-US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참여예산 </a:t>
              </a:r>
              <a:r>
                <a:rPr lang="ko-KR" altLang="en-US" dirty="0" err="1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조례안</a:t>
              </a: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 서울시의회 의원 </a:t>
              </a:r>
              <a:r>
                <a:rPr lang="ko-KR" altLang="en-US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발의</a:t>
              </a:r>
              <a:r>
                <a:rPr lang="en-US" altLang="ko-KR" sz="160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(4.16</a:t>
              </a:r>
              <a:r>
                <a:rPr lang="en-US" altLang="ko-KR" sz="1600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)</a:t>
              </a:r>
            </a:p>
            <a:p>
              <a:pPr algn="just">
                <a:lnSpc>
                  <a:spcPct val="150000"/>
                </a:lnSpc>
              </a:pP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시의</a:t>
              </a:r>
              <a:r>
                <a:rPr lang="ko-KR" altLang="en-US" dirty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회 </a:t>
              </a: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의결</a:t>
              </a:r>
              <a:r>
                <a:rPr lang="en-US" altLang="ko-KR" sz="1600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(’12. 5. 2)   </a:t>
              </a:r>
              <a:r>
                <a:rPr lang="ko-KR" altLang="en-US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조례공포</a:t>
              </a:r>
              <a:r>
                <a:rPr lang="en-US" altLang="ko-KR" sz="160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(’12. </a:t>
              </a:r>
              <a:r>
                <a:rPr lang="en-US" altLang="ko-KR" sz="1600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5.22)</a:t>
              </a:r>
              <a:endParaRPr lang="ko-KR" altLang="en-US" sz="1600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grpSp>
          <p:nvGrpSpPr>
            <p:cNvPr id="62" name="그룹 61"/>
            <p:cNvGrpSpPr/>
            <p:nvPr/>
          </p:nvGrpSpPr>
          <p:grpSpPr>
            <a:xfrm>
              <a:off x="539552" y="3670296"/>
              <a:ext cx="1800199" cy="334768"/>
              <a:chOff x="539552" y="4606400"/>
              <a:chExt cx="1800199" cy="334768"/>
            </a:xfrm>
          </p:grpSpPr>
          <p:sp>
            <p:nvSpPr>
              <p:cNvPr id="59" name="Text Box 195"/>
              <p:cNvSpPr txBox="1">
                <a:spLocks noChangeArrowheads="1"/>
              </p:cNvSpPr>
              <p:nvPr/>
            </p:nvSpPr>
            <p:spPr bwMode="auto">
              <a:xfrm>
                <a:off x="539552" y="4633391"/>
                <a:ext cx="1800199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algn="ctr"/>
                <a:r>
                  <a:rPr lang="ko-KR" altLang="en-US" sz="2000" smtClean="0">
                    <a:latin typeface="Times New Roman" pitchFamily="18" charset="0"/>
                    <a:ea typeface="HY수평선B" pitchFamily="18" charset="-127"/>
                    <a:cs typeface="Times New Roman" pitchFamily="18" charset="0"/>
                  </a:rPr>
                  <a:t>도 입 경 위</a:t>
                </a:r>
                <a:endParaRPr lang="ko-KR" altLang="en-US" sz="2000" dirty="0" smtClean="0">
                  <a:latin typeface="Times New Roman" pitchFamily="18" charset="0"/>
                  <a:ea typeface="HY수평선B" pitchFamily="18" charset="-127"/>
                  <a:cs typeface="Times New Roman" pitchFamily="18" charset="0"/>
                </a:endParaRPr>
              </a:p>
            </p:txBody>
          </p:sp>
          <p:sp>
            <p:nvSpPr>
              <p:cNvPr id="60" name="직사각형 59"/>
              <p:cNvSpPr/>
              <p:nvPr/>
            </p:nvSpPr>
            <p:spPr>
              <a:xfrm>
                <a:off x="629008" y="4610352"/>
                <a:ext cx="93520" cy="3240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" name="직사각형 60"/>
              <p:cNvSpPr/>
              <p:nvPr/>
            </p:nvSpPr>
            <p:spPr>
              <a:xfrm>
                <a:off x="2193888" y="4606400"/>
                <a:ext cx="93520" cy="324000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rgbClr val="92D05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4" name="Text Box 195"/>
            <p:cNvSpPr txBox="1">
              <a:spLocks noChangeArrowheads="1"/>
            </p:cNvSpPr>
            <p:nvPr/>
          </p:nvSpPr>
          <p:spPr bwMode="auto">
            <a:xfrm>
              <a:off x="539552" y="5608785"/>
              <a:ext cx="180019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ctr"/>
              <a:r>
                <a:rPr lang="ko-KR" altLang="en-US" sz="2000" dirty="0" smtClean="0">
                  <a:latin typeface="Times New Roman" pitchFamily="18" charset="0"/>
                  <a:ea typeface="HY수평선B" pitchFamily="18" charset="-127"/>
                  <a:cs typeface="Times New Roman" pitchFamily="18" charset="0"/>
                </a:rPr>
                <a:t>조 </a:t>
              </a:r>
              <a:r>
                <a:rPr lang="ko-KR" altLang="en-US" sz="2000" dirty="0" err="1" smtClean="0">
                  <a:latin typeface="Times New Roman" pitchFamily="18" charset="0"/>
                  <a:ea typeface="HY수평선B" pitchFamily="18" charset="-127"/>
                  <a:cs typeface="Times New Roman" pitchFamily="18" charset="0"/>
                </a:rPr>
                <a:t>례</a:t>
              </a:r>
              <a:r>
                <a:rPr lang="ko-KR" altLang="en-US" sz="2000" dirty="0" smtClean="0">
                  <a:latin typeface="Times New Roman" pitchFamily="18" charset="0"/>
                  <a:ea typeface="HY수평선B" pitchFamily="18" charset="-127"/>
                  <a:cs typeface="Times New Roman" pitchFamily="18" charset="0"/>
                </a:rPr>
                <a:t> 제 정</a:t>
              </a:r>
            </a:p>
          </p:txBody>
        </p:sp>
      </p:grpSp>
      <p:sp>
        <p:nvSpPr>
          <p:cNvPr id="10" name="TextBox 330"/>
          <p:cNvSpPr txBox="1">
            <a:spLocks noChangeArrowheads="1"/>
          </p:cNvSpPr>
          <p:nvPr/>
        </p:nvSpPr>
        <p:spPr bwMode="auto">
          <a:xfrm>
            <a:off x="293055" y="620688"/>
            <a:ext cx="730328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indent="-174625">
              <a:defRPr/>
            </a:pPr>
            <a:r>
              <a:rPr lang="en-US" altLang="ko-KR" sz="28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1. </a:t>
            </a:r>
            <a:r>
              <a:rPr lang="ko-KR" altLang="en-US" sz="28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서울시 </a:t>
            </a:r>
            <a:r>
              <a:rPr lang="ko-KR" altLang="en-US" sz="2800" dirty="0" err="1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주민참여예산제</a:t>
            </a:r>
            <a:r>
              <a:rPr lang="ko-KR" altLang="en-US" sz="28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 도입경위</a:t>
            </a:r>
            <a:endParaRPr lang="ko-KR" altLang="en-US" sz="2800" dirty="0" smtClean="0">
              <a:solidFill>
                <a:schemeClr val="bg1"/>
              </a:solidFill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251520" y="1110698"/>
            <a:ext cx="5760640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그림 57" descr="희망서울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116632"/>
            <a:ext cx="1368152" cy="409213"/>
          </a:xfrm>
          <a:prstGeom prst="rect">
            <a:avLst/>
          </a:prstGeom>
        </p:spPr>
      </p:pic>
      <p:sp>
        <p:nvSpPr>
          <p:cNvPr id="25" name="직사각형 24"/>
          <p:cNvSpPr/>
          <p:nvPr/>
        </p:nvSpPr>
        <p:spPr>
          <a:xfrm>
            <a:off x="1976008" y="1840912"/>
            <a:ext cx="93520" cy="573782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92D050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395536" y="5609736"/>
            <a:ext cx="93520" cy="3240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92D050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1999328" y="5605784"/>
            <a:ext cx="93520" cy="3240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92D050"/>
              </a:solidFill>
            </a:endParaRPr>
          </a:p>
        </p:txBody>
      </p:sp>
      <p:pic>
        <p:nvPicPr>
          <p:cNvPr id="32" name="그림 31" descr="사진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3500004"/>
            <a:ext cx="1884718" cy="141353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39" name="그림 38" descr="사진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8" y="1584056"/>
            <a:ext cx="1886400" cy="14148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0" name="그림 39" descr="재경위 회의장면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13976" y="5118280"/>
            <a:ext cx="1886400" cy="125523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30"/>
          <p:cNvSpPr txBox="1">
            <a:spLocks noChangeArrowheads="1"/>
          </p:cNvSpPr>
          <p:nvPr/>
        </p:nvSpPr>
        <p:spPr bwMode="auto">
          <a:xfrm>
            <a:off x="293055" y="620688"/>
            <a:ext cx="730328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indent="-174625">
              <a:defRPr/>
            </a:pPr>
            <a:r>
              <a:rPr lang="en-US" altLang="ko-KR" sz="28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2. </a:t>
            </a:r>
            <a:r>
              <a:rPr lang="ko-KR" altLang="en-US" sz="2800" err="1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주민참여예산제</a:t>
            </a:r>
            <a:r>
              <a:rPr lang="ko-KR" altLang="en-US" sz="280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 운영 조례 주요내용</a:t>
            </a:r>
            <a:endParaRPr lang="ko-KR" altLang="en-US" sz="2800" dirty="0" smtClean="0">
              <a:solidFill>
                <a:schemeClr val="bg1"/>
              </a:solidFill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251520" y="1110698"/>
            <a:ext cx="6048672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그림 57" descr="희망서울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116632"/>
            <a:ext cx="1368152" cy="409213"/>
          </a:xfrm>
          <a:prstGeom prst="rect">
            <a:avLst/>
          </a:prstGeom>
        </p:spPr>
      </p:pic>
      <p:grpSp>
        <p:nvGrpSpPr>
          <p:cNvPr id="38" name="그룹 37"/>
          <p:cNvGrpSpPr/>
          <p:nvPr/>
        </p:nvGrpSpPr>
        <p:grpSpPr>
          <a:xfrm>
            <a:off x="395536" y="1670554"/>
            <a:ext cx="8348523" cy="904078"/>
            <a:chOff x="395536" y="1633610"/>
            <a:chExt cx="8348523" cy="904078"/>
          </a:xfrm>
        </p:grpSpPr>
        <p:cxnSp>
          <p:nvCxnSpPr>
            <p:cNvPr id="42" name="직선 연결선 41"/>
            <p:cNvCxnSpPr/>
            <p:nvPr/>
          </p:nvCxnSpPr>
          <p:spPr>
            <a:xfrm>
              <a:off x="3199443" y="2537688"/>
              <a:ext cx="5544616" cy="0"/>
            </a:xfrm>
            <a:prstGeom prst="line">
              <a:avLst/>
            </a:prstGeom>
            <a:ln w="12700">
              <a:solidFill>
                <a:schemeClr val="accent3">
                  <a:lumMod val="40000"/>
                  <a:lumOff val="60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 Box 195"/>
            <p:cNvSpPr txBox="1">
              <a:spLocks noChangeArrowheads="1"/>
            </p:cNvSpPr>
            <p:nvPr/>
          </p:nvSpPr>
          <p:spPr bwMode="auto">
            <a:xfrm>
              <a:off x="3271451" y="1633610"/>
              <a:ext cx="5453559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ko-KR" altLang="en-US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예산편성과정에 주민참여보장</a:t>
              </a:r>
              <a:endParaRPr lang="en-US" altLang="ko-KR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ko-KR" altLang="en-US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市예산의 투명성</a:t>
              </a:r>
              <a:r>
                <a:rPr lang="en-US" altLang="ko-KR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, </a:t>
              </a:r>
              <a:r>
                <a:rPr lang="ko-KR" altLang="en-US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민주성을 증대</a:t>
              </a:r>
              <a:endParaRPr lang="ko-KR" altLang="en-US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grpSp>
          <p:nvGrpSpPr>
            <p:cNvPr id="18" name="그룹 17"/>
            <p:cNvGrpSpPr/>
            <p:nvPr/>
          </p:nvGrpSpPr>
          <p:grpSpPr>
            <a:xfrm>
              <a:off x="395536" y="1769886"/>
              <a:ext cx="2223012" cy="542050"/>
              <a:chOff x="1197352" y="3220496"/>
              <a:chExt cx="1858567" cy="542050"/>
            </a:xfrm>
          </p:grpSpPr>
          <p:sp>
            <p:nvSpPr>
              <p:cNvPr id="23" name="직사각형 22"/>
              <p:cNvSpPr/>
              <p:nvPr/>
            </p:nvSpPr>
            <p:spPr>
              <a:xfrm>
                <a:off x="1197352" y="3220496"/>
                <a:ext cx="1858567" cy="542050"/>
              </a:xfrm>
              <a:prstGeom prst="rect">
                <a:avLst/>
              </a:prstGeom>
              <a:noFill/>
              <a:ln>
                <a:solidFill>
                  <a:srgbClr val="4F81BD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 bwMode="auto">
              <a:xfrm>
                <a:off x="1234147" y="3258686"/>
                <a:ext cx="1809874" cy="494624"/>
              </a:xfrm>
              <a:prstGeom prst="rect">
                <a:avLst/>
              </a:prstGeom>
              <a:noFill/>
              <a:ln w="3175" cap="sq">
                <a:noFill/>
                <a:miter lim="800000"/>
                <a:headEnd/>
                <a:tailEnd/>
              </a:ln>
            </p:spPr>
            <p:txBody>
              <a:bodyPr wrap="square" lIns="0" tIns="46800" rIns="0" bIns="46800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ko-KR" altLang="en-US" sz="2000" dirty="0" smtClean="0">
                    <a:latin typeface="Times New Roman" pitchFamily="18" charset="0"/>
                    <a:ea typeface="HY수평선B" pitchFamily="18" charset="-127"/>
                    <a:cs typeface="Times New Roman" pitchFamily="18" charset="0"/>
                  </a:rPr>
                  <a:t>목               적</a:t>
                </a:r>
                <a:endParaRPr lang="en-US" altLang="ko-KR" sz="20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39" name="그룹 38"/>
          <p:cNvGrpSpPr/>
          <p:nvPr/>
        </p:nvGrpSpPr>
        <p:grpSpPr>
          <a:xfrm>
            <a:off x="400367" y="3137952"/>
            <a:ext cx="8348523" cy="915752"/>
            <a:chOff x="400367" y="2802330"/>
            <a:chExt cx="8348523" cy="915752"/>
          </a:xfrm>
        </p:grpSpPr>
        <p:cxnSp>
          <p:nvCxnSpPr>
            <p:cNvPr id="27" name="직선 연결선 26"/>
            <p:cNvCxnSpPr/>
            <p:nvPr/>
          </p:nvCxnSpPr>
          <p:spPr>
            <a:xfrm>
              <a:off x="3204274" y="3718082"/>
              <a:ext cx="5544616" cy="0"/>
            </a:xfrm>
            <a:prstGeom prst="line">
              <a:avLst/>
            </a:prstGeom>
            <a:ln w="12700">
              <a:solidFill>
                <a:schemeClr val="accent3">
                  <a:lumMod val="40000"/>
                  <a:lumOff val="60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 Box 195"/>
            <p:cNvSpPr txBox="1">
              <a:spLocks noChangeArrowheads="1"/>
            </p:cNvSpPr>
            <p:nvPr/>
          </p:nvSpPr>
          <p:spPr bwMode="auto">
            <a:xfrm>
              <a:off x="3276282" y="2802330"/>
              <a:ext cx="5453559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주민참여 보장 및 재정자치 실현</a:t>
              </a:r>
              <a:r>
                <a:rPr lang="en-US" altLang="ko-KR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,  </a:t>
              </a: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정치적 목적 이용 배제</a:t>
              </a:r>
              <a:endParaRPr lang="en-US" altLang="ko-KR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ko-KR" altLang="en-US" spc="-100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예산편성권 행사 </a:t>
              </a:r>
              <a:r>
                <a:rPr lang="ko-KR" altLang="en-US" spc="-100" dirty="0" err="1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범위내</a:t>
              </a:r>
              <a:r>
                <a:rPr lang="ko-KR" altLang="en-US" spc="-100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 활동</a:t>
              </a:r>
              <a:r>
                <a:rPr lang="en-US" altLang="ko-KR" spc="-10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,</a:t>
              </a:r>
              <a:r>
                <a:rPr lang="ko-KR" altLang="en-US" spc="-10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 </a:t>
              </a:r>
              <a:r>
                <a:rPr lang="ko-KR" altLang="en-US" spc="-10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시의회  예산안 </a:t>
              </a:r>
              <a:r>
                <a:rPr lang="ko-KR" altLang="en-US" spc="-100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심의권  침해 금지</a:t>
              </a:r>
              <a:endParaRPr lang="ko-KR" altLang="en-US" sz="1600" spc="-100" dirty="0" smtClean="0">
                <a:solidFill>
                  <a:srgbClr val="00FF00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grpSp>
          <p:nvGrpSpPr>
            <p:cNvPr id="29" name="그룹 17"/>
            <p:cNvGrpSpPr/>
            <p:nvPr/>
          </p:nvGrpSpPr>
          <p:grpSpPr>
            <a:xfrm>
              <a:off x="400367" y="2908352"/>
              <a:ext cx="2223012" cy="542050"/>
              <a:chOff x="1197352" y="3079410"/>
              <a:chExt cx="1858567" cy="542050"/>
            </a:xfrm>
          </p:grpSpPr>
          <p:sp>
            <p:nvSpPr>
              <p:cNvPr id="30" name="직사각형 29"/>
              <p:cNvSpPr/>
              <p:nvPr/>
            </p:nvSpPr>
            <p:spPr>
              <a:xfrm>
                <a:off x="1197352" y="3079410"/>
                <a:ext cx="1858567" cy="542050"/>
              </a:xfrm>
              <a:prstGeom prst="rect">
                <a:avLst/>
              </a:prstGeom>
              <a:noFill/>
              <a:ln>
                <a:solidFill>
                  <a:srgbClr val="4F81BD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 bwMode="auto">
              <a:xfrm>
                <a:off x="1234147" y="3117600"/>
                <a:ext cx="1809874" cy="494624"/>
              </a:xfrm>
              <a:prstGeom prst="rect">
                <a:avLst/>
              </a:prstGeom>
              <a:noFill/>
              <a:ln w="3175" cap="sq">
                <a:noFill/>
                <a:miter lim="800000"/>
                <a:headEnd/>
                <a:tailEnd/>
              </a:ln>
            </p:spPr>
            <p:txBody>
              <a:bodyPr wrap="square" lIns="0" tIns="46800" rIns="0" bIns="46800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ko-KR" altLang="en-US" sz="2000" dirty="0" smtClean="0">
                    <a:latin typeface="Times New Roman" pitchFamily="18" charset="0"/>
                    <a:ea typeface="HY수평선B" pitchFamily="18" charset="-127"/>
                    <a:cs typeface="Times New Roman" pitchFamily="18" charset="0"/>
                  </a:rPr>
                  <a:t>운  영  원  </a:t>
                </a:r>
                <a:r>
                  <a:rPr lang="ko-KR" altLang="en-US" sz="2000" dirty="0" err="1" smtClean="0">
                    <a:latin typeface="Times New Roman" pitchFamily="18" charset="0"/>
                    <a:ea typeface="HY수평선B" pitchFamily="18" charset="-127"/>
                    <a:cs typeface="Times New Roman" pitchFamily="18" charset="0"/>
                  </a:rPr>
                  <a:t>칙</a:t>
                </a:r>
                <a:endParaRPr lang="en-US" altLang="ko-KR" sz="20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0" name="그룹 39"/>
          <p:cNvGrpSpPr/>
          <p:nvPr/>
        </p:nvGrpSpPr>
        <p:grpSpPr>
          <a:xfrm>
            <a:off x="395536" y="4509120"/>
            <a:ext cx="8348523" cy="1907272"/>
            <a:chOff x="404772" y="4348512"/>
            <a:chExt cx="8348523" cy="1907272"/>
          </a:xfrm>
        </p:grpSpPr>
        <p:cxnSp>
          <p:nvCxnSpPr>
            <p:cNvPr id="33" name="직선 연결선 32"/>
            <p:cNvCxnSpPr/>
            <p:nvPr/>
          </p:nvCxnSpPr>
          <p:spPr>
            <a:xfrm>
              <a:off x="3208679" y="6255784"/>
              <a:ext cx="5544616" cy="0"/>
            </a:xfrm>
            <a:prstGeom prst="line">
              <a:avLst/>
            </a:prstGeom>
            <a:ln w="12700">
              <a:solidFill>
                <a:schemeClr val="accent3">
                  <a:lumMod val="40000"/>
                  <a:lumOff val="60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 Box 195"/>
            <p:cNvSpPr txBox="1">
              <a:spLocks noChangeArrowheads="1"/>
            </p:cNvSpPr>
            <p:nvPr/>
          </p:nvSpPr>
          <p:spPr bwMode="auto">
            <a:xfrm>
              <a:off x="3280687" y="4348512"/>
              <a:ext cx="5453559" cy="1815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총 </a:t>
              </a:r>
              <a:r>
                <a:rPr lang="en-US" altLang="ko-KR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250</a:t>
              </a: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명으로 구성</a:t>
              </a:r>
              <a:endParaRPr lang="en-US" altLang="ko-KR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just"/>
              <a:r>
                <a:rPr lang="en-US" altLang="ko-KR" sz="1600" b="1" dirty="0" smtClean="0">
                  <a:solidFill>
                    <a:srgbClr val="00FF0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 </a:t>
              </a:r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- 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시민공모 </a:t>
              </a:r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: 150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명</a:t>
              </a:r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(</a:t>
              </a:r>
              <a:r>
                <a:rPr lang="en-US" altLang="ko-KR" sz="160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3/5)</a:t>
              </a:r>
            </a:p>
            <a:p>
              <a:pPr algn="just"/>
              <a:r>
                <a:rPr lang="en-US" altLang="ko-KR" sz="160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 - </a:t>
              </a:r>
              <a:r>
                <a:rPr lang="ko-KR" altLang="en-US" sz="160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추천위원 </a:t>
              </a:r>
              <a:r>
                <a:rPr lang="en-US" altLang="ko-KR" sz="160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: 100</a:t>
              </a:r>
              <a:r>
                <a:rPr lang="ko-KR" altLang="en-US" sz="160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명</a:t>
              </a:r>
              <a:r>
                <a:rPr lang="en-US" altLang="ko-KR" sz="160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(2/5), </a:t>
              </a:r>
              <a:r>
                <a:rPr lang="ko-KR" altLang="en-US" sz="160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자치구참여예산위원회</a:t>
              </a:r>
              <a:r>
                <a:rPr lang="en-US" altLang="ko-KR" sz="160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, </a:t>
              </a:r>
              <a:r>
                <a:rPr lang="ko-KR" altLang="en-US" sz="160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시의회</a:t>
              </a:r>
              <a:r>
                <a:rPr lang="en-US" altLang="ko-KR" sz="160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, </a:t>
              </a:r>
              <a:r>
                <a:rPr lang="ko-KR" altLang="en-US" sz="160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시민단체</a:t>
              </a:r>
              <a:r>
                <a:rPr lang="en-US" altLang="ko-KR" sz="160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, </a:t>
              </a:r>
              <a:r>
                <a:rPr lang="ko-KR" altLang="en-US" sz="160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시장</a:t>
              </a:r>
              <a:endParaRPr lang="en-US" altLang="ko-KR" sz="1600" smtClean="0">
                <a:solidFill>
                  <a:srgbClr val="92D050"/>
                </a:solidFill>
                <a:latin typeface="Times New Roman" pitchFamily="18" charset="0"/>
                <a:ea typeface="휴먼모음T" pitchFamily="18" charset="-127"/>
                <a:cs typeface="Times New Roman" pitchFamily="18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ko-KR" altLang="en-US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주요기능</a:t>
              </a:r>
              <a:endParaRPr lang="en-US" altLang="ko-KR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just"/>
              <a:r>
                <a:rPr lang="en-US" altLang="ko-KR" sz="1600" b="1" dirty="0" smtClean="0">
                  <a:solidFill>
                    <a:srgbClr val="00FF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  </a:t>
              </a:r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- 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주민의견 제안사업 심의</a:t>
              </a:r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·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조정</a:t>
              </a:r>
              <a:endParaRPr lang="en-US" altLang="ko-KR" sz="1600" dirty="0" smtClean="0">
                <a:solidFill>
                  <a:srgbClr val="92D050"/>
                </a:solidFill>
                <a:latin typeface="Times New Roman" pitchFamily="18" charset="0"/>
                <a:ea typeface="휴먼모음T" pitchFamily="18" charset="-127"/>
                <a:cs typeface="Times New Roman" pitchFamily="18" charset="0"/>
              </a:endParaRPr>
            </a:p>
            <a:p>
              <a:pPr algn="just"/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  - 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예산편성안에 대한 의견 제시 등</a:t>
              </a:r>
              <a:endParaRPr lang="ko-KR" altLang="en-US" sz="1600" spc="-150" dirty="0" smtClean="0">
                <a:solidFill>
                  <a:srgbClr val="00FF00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grpSp>
          <p:nvGrpSpPr>
            <p:cNvPr id="35" name="그룹 17"/>
            <p:cNvGrpSpPr/>
            <p:nvPr/>
          </p:nvGrpSpPr>
          <p:grpSpPr>
            <a:xfrm>
              <a:off x="404772" y="4454534"/>
              <a:ext cx="2223012" cy="542050"/>
              <a:chOff x="1197352" y="3079410"/>
              <a:chExt cx="1858567" cy="542050"/>
            </a:xfrm>
          </p:grpSpPr>
          <p:sp>
            <p:nvSpPr>
              <p:cNvPr id="36" name="직사각형 35"/>
              <p:cNvSpPr/>
              <p:nvPr/>
            </p:nvSpPr>
            <p:spPr>
              <a:xfrm>
                <a:off x="1197352" y="3079410"/>
                <a:ext cx="1858567" cy="542050"/>
              </a:xfrm>
              <a:prstGeom prst="rect">
                <a:avLst/>
              </a:prstGeom>
              <a:noFill/>
              <a:ln>
                <a:solidFill>
                  <a:srgbClr val="4F81BD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 bwMode="auto">
              <a:xfrm>
                <a:off x="1234147" y="3117600"/>
                <a:ext cx="1809874" cy="451600"/>
              </a:xfrm>
              <a:prstGeom prst="rect">
                <a:avLst/>
              </a:prstGeom>
              <a:noFill/>
              <a:ln w="3175" cap="sq">
                <a:noFill/>
                <a:miter lim="800000"/>
                <a:headEnd/>
                <a:tailEnd/>
              </a:ln>
            </p:spPr>
            <p:txBody>
              <a:bodyPr wrap="square" lIns="0" tIns="46800" rIns="0" bIns="46800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ko-KR" altLang="en-US" sz="2000" dirty="0" smtClean="0">
                    <a:latin typeface="Times New Roman" pitchFamily="18" charset="0"/>
                    <a:ea typeface="HY수평선B" pitchFamily="18" charset="-127"/>
                    <a:cs typeface="Times New Roman" pitchFamily="18" charset="0"/>
                  </a:rPr>
                  <a:t>참여예산위원회</a:t>
                </a:r>
                <a:endParaRPr lang="en-US" altLang="ko-KR" sz="20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그림 57" descr="희망서울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116632"/>
            <a:ext cx="1368152" cy="409213"/>
          </a:xfrm>
          <a:prstGeom prst="rect">
            <a:avLst/>
          </a:prstGeom>
        </p:spPr>
      </p:pic>
      <p:grpSp>
        <p:nvGrpSpPr>
          <p:cNvPr id="2" name="그룹 37"/>
          <p:cNvGrpSpPr/>
          <p:nvPr/>
        </p:nvGrpSpPr>
        <p:grpSpPr>
          <a:xfrm>
            <a:off x="395536" y="2754050"/>
            <a:ext cx="8348523" cy="556762"/>
            <a:chOff x="395536" y="1628800"/>
            <a:chExt cx="8348523" cy="556762"/>
          </a:xfrm>
        </p:grpSpPr>
        <p:cxnSp>
          <p:nvCxnSpPr>
            <p:cNvPr id="42" name="직선 연결선 41"/>
            <p:cNvCxnSpPr/>
            <p:nvPr/>
          </p:nvCxnSpPr>
          <p:spPr>
            <a:xfrm>
              <a:off x="3199443" y="2185562"/>
              <a:ext cx="5544616" cy="0"/>
            </a:xfrm>
            <a:prstGeom prst="line">
              <a:avLst/>
            </a:prstGeom>
            <a:ln w="12700">
              <a:solidFill>
                <a:schemeClr val="accent3">
                  <a:lumMod val="40000"/>
                  <a:lumOff val="60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 Box 195"/>
            <p:cNvSpPr txBox="1">
              <a:spLocks noChangeArrowheads="1"/>
            </p:cNvSpPr>
            <p:nvPr/>
          </p:nvSpPr>
          <p:spPr bwMode="auto">
            <a:xfrm>
              <a:off x="3271451" y="1633610"/>
              <a:ext cx="5453559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ko-KR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25</a:t>
              </a: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개 자치구별 설치  </a:t>
              </a:r>
              <a:r>
                <a:rPr lang="en-US" altLang="ko-KR" sz="160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</a:t>
              </a:r>
              <a:r>
                <a:rPr lang="ko-KR" altLang="en-US" sz="160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자치구 주민참여예산위원회</a:t>
              </a:r>
              <a:r>
                <a:rPr lang="en-US" altLang="ko-KR" sz="1600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)</a:t>
              </a:r>
              <a:endParaRPr lang="ko-KR" altLang="en-US" sz="1600" dirty="0" smtClean="0">
                <a:solidFill>
                  <a:srgbClr val="00FF00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grpSp>
          <p:nvGrpSpPr>
            <p:cNvPr id="3" name="그룹 17"/>
            <p:cNvGrpSpPr/>
            <p:nvPr/>
          </p:nvGrpSpPr>
          <p:grpSpPr>
            <a:xfrm>
              <a:off x="395536" y="1628800"/>
              <a:ext cx="2223012" cy="542050"/>
              <a:chOff x="1197352" y="3079410"/>
              <a:chExt cx="1858567" cy="542050"/>
            </a:xfrm>
          </p:grpSpPr>
          <p:sp>
            <p:nvSpPr>
              <p:cNvPr id="23" name="직사각형 22"/>
              <p:cNvSpPr/>
              <p:nvPr/>
            </p:nvSpPr>
            <p:spPr>
              <a:xfrm>
                <a:off x="1197352" y="3079410"/>
                <a:ext cx="1858567" cy="542050"/>
              </a:xfrm>
              <a:prstGeom prst="rect">
                <a:avLst/>
              </a:prstGeom>
              <a:noFill/>
              <a:ln>
                <a:solidFill>
                  <a:srgbClr val="4F81BD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 bwMode="auto">
              <a:xfrm>
                <a:off x="1234147" y="3117600"/>
                <a:ext cx="1809874" cy="494624"/>
              </a:xfrm>
              <a:prstGeom prst="rect">
                <a:avLst/>
              </a:prstGeom>
              <a:noFill/>
              <a:ln w="3175" cap="sq">
                <a:noFill/>
                <a:miter lim="800000"/>
                <a:headEnd/>
                <a:tailEnd/>
              </a:ln>
            </p:spPr>
            <p:txBody>
              <a:bodyPr wrap="square" lIns="0" tIns="46800" rIns="0" bIns="46800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ko-KR" altLang="en-US" sz="2000" dirty="0" smtClean="0">
                    <a:latin typeface="Times New Roman" pitchFamily="18" charset="0"/>
                    <a:ea typeface="HY수평선B" pitchFamily="18" charset="-127"/>
                    <a:cs typeface="Times New Roman" pitchFamily="18" charset="0"/>
                  </a:rPr>
                  <a:t>지  역  회  의</a:t>
                </a:r>
                <a:endParaRPr lang="en-US" altLang="ko-KR" sz="20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" name="그룹 38"/>
          <p:cNvGrpSpPr/>
          <p:nvPr/>
        </p:nvGrpSpPr>
        <p:grpSpPr>
          <a:xfrm>
            <a:off x="395536" y="5498760"/>
            <a:ext cx="8348523" cy="906516"/>
            <a:chOff x="400367" y="2802330"/>
            <a:chExt cx="8348523" cy="906516"/>
          </a:xfrm>
        </p:grpSpPr>
        <p:cxnSp>
          <p:nvCxnSpPr>
            <p:cNvPr id="27" name="직선 연결선 26"/>
            <p:cNvCxnSpPr/>
            <p:nvPr/>
          </p:nvCxnSpPr>
          <p:spPr>
            <a:xfrm>
              <a:off x="3204274" y="3708846"/>
              <a:ext cx="5544616" cy="0"/>
            </a:xfrm>
            <a:prstGeom prst="line">
              <a:avLst/>
            </a:prstGeom>
            <a:ln w="12700">
              <a:solidFill>
                <a:schemeClr val="accent3">
                  <a:lumMod val="40000"/>
                  <a:lumOff val="60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 Box 195"/>
            <p:cNvSpPr txBox="1">
              <a:spLocks noChangeArrowheads="1"/>
            </p:cNvSpPr>
            <p:nvPr/>
          </p:nvSpPr>
          <p:spPr bwMode="auto">
            <a:xfrm>
              <a:off x="3276282" y="2802330"/>
              <a:ext cx="5453559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ko-KR" altLang="en-US" spc="-150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서울시장이 계획 수립</a:t>
              </a:r>
              <a:endParaRPr lang="en-US" altLang="ko-KR" spc="-150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예산편성방향</a:t>
              </a:r>
              <a:r>
                <a:rPr lang="en-US" altLang="ko-KR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, </a:t>
              </a: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주민의견수렴방법</a:t>
              </a:r>
              <a:r>
                <a:rPr lang="en-US" altLang="ko-KR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, </a:t>
              </a: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교육</a:t>
              </a:r>
              <a:r>
                <a:rPr lang="en-US" altLang="ko-KR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·</a:t>
              </a: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홍보 등 포함</a:t>
              </a:r>
              <a:endParaRPr lang="ko-KR" altLang="en-US" sz="1600" dirty="0" smtClean="0">
                <a:solidFill>
                  <a:srgbClr val="00FF00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grpSp>
          <p:nvGrpSpPr>
            <p:cNvPr id="5" name="그룹 17"/>
            <p:cNvGrpSpPr/>
            <p:nvPr/>
          </p:nvGrpSpPr>
          <p:grpSpPr>
            <a:xfrm>
              <a:off x="400367" y="2908352"/>
              <a:ext cx="2223012" cy="542050"/>
              <a:chOff x="1197352" y="3079410"/>
              <a:chExt cx="1858567" cy="542050"/>
            </a:xfrm>
          </p:grpSpPr>
          <p:sp>
            <p:nvSpPr>
              <p:cNvPr id="30" name="직사각형 29"/>
              <p:cNvSpPr/>
              <p:nvPr/>
            </p:nvSpPr>
            <p:spPr>
              <a:xfrm>
                <a:off x="1197352" y="3079410"/>
                <a:ext cx="1858567" cy="542050"/>
              </a:xfrm>
              <a:prstGeom prst="rect">
                <a:avLst/>
              </a:prstGeom>
              <a:noFill/>
              <a:ln>
                <a:solidFill>
                  <a:srgbClr val="4F81BD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 bwMode="auto">
              <a:xfrm>
                <a:off x="1234147" y="3117600"/>
                <a:ext cx="1809874" cy="494624"/>
              </a:xfrm>
              <a:prstGeom prst="rect">
                <a:avLst/>
              </a:prstGeom>
              <a:noFill/>
              <a:ln w="3175" cap="sq">
                <a:noFill/>
                <a:miter lim="800000"/>
                <a:headEnd/>
                <a:tailEnd/>
              </a:ln>
            </p:spPr>
            <p:txBody>
              <a:bodyPr wrap="square" lIns="0" tIns="46800" rIns="0" bIns="46800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ko-KR" altLang="en-US" sz="2000" dirty="0" smtClean="0">
                    <a:latin typeface="Times New Roman" pitchFamily="18" charset="0"/>
                    <a:ea typeface="HY수평선B" pitchFamily="18" charset="-127"/>
                    <a:cs typeface="Times New Roman" pitchFamily="18" charset="0"/>
                  </a:rPr>
                  <a:t>운영 계획 수립</a:t>
                </a:r>
                <a:endParaRPr lang="en-US" altLang="ko-KR" sz="20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6" name="그룹 39"/>
          <p:cNvGrpSpPr/>
          <p:nvPr/>
        </p:nvGrpSpPr>
        <p:grpSpPr>
          <a:xfrm>
            <a:off x="395536" y="3763212"/>
            <a:ext cx="8348523" cy="1401336"/>
            <a:chOff x="404772" y="4348512"/>
            <a:chExt cx="8348523" cy="1401336"/>
          </a:xfrm>
        </p:grpSpPr>
        <p:cxnSp>
          <p:nvCxnSpPr>
            <p:cNvPr id="33" name="직선 연결선 32"/>
            <p:cNvCxnSpPr/>
            <p:nvPr/>
          </p:nvCxnSpPr>
          <p:spPr>
            <a:xfrm>
              <a:off x="3208679" y="5749848"/>
              <a:ext cx="5544616" cy="0"/>
            </a:xfrm>
            <a:prstGeom prst="line">
              <a:avLst/>
            </a:prstGeom>
            <a:ln w="12700">
              <a:solidFill>
                <a:schemeClr val="accent3">
                  <a:lumMod val="40000"/>
                  <a:lumOff val="60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 Box 195"/>
            <p:cNvSpPr txBox="1">
              <a:spLocks noChangeArrowheads="1"/>
            </p:cNvSpPr>
            <p:nvPr/>
          </p:nvSpPr>
          <p:spPr bwMode="auto">
            <a:xfrm>
              <a:off x="3280687" y="4348512"/>
              <a:ext cx="5453559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총 </a:t>
              </a:r>
              <a:r>
                <a:rPr lang="en-US" altLang="ko-KR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15</a:t>
              </a: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명으로 구성</a:t>
              </a:r>
              <a:endParaRPr lang="en-US" altLang="ko-KR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just"/>
              <a:r>
                <a:rPr lang="en-US" altLang="ko-KR" sz="1600" b="1" dirty="0" smtClean="0">
                  <a:solidFill>
                    <a:srgbClr val="00FF0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 </a:t>
              </a:r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- 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예산전문가</a:t>
              </a:r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, 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비영리민간단체</a:t>
              </a:r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, 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참여예산위원</a:t>
              </a:r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, 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시의원</a:t>
              </a:r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, 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공무원</a:t>
              </a:r>
              <a:endParaRPr lang="en-US" altLang="ko-KR" sz="1600" dirty="0" smtClean="0">
                <a:solidFill>
                  <a:srgbClr val="92D050"/>
                </a:solidFill>
                <a:latin typeface="Times New Roman" pitchFamily="18" charset="0"/>
                <a:ea typeface="휴먼모음T" pitchFamily="18" charset="-127"/>
                <a:cs typeface="Times New Roman" pitchFamily="18" charset="0"/>
              </a:endParaRPr>
            </a:p>
            <a:p>
              <a:pPr algn="just">
                <a:lnSpc>
                  <a:spcPct val="150000"/>
                </a:lnSpc>
              </a:pP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주요기능</a:t>
              </a:r>
              <a:endParaRPr lang="en-US" altLang="ko-KR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just"/>
              <a:r>
                <a:rPr lang="en-US" altLang="ko-KR" sz="1600" b="1" dirty="0" smtClean="0">
                  <a:solidFill>
                    <a:srgbClr val="00FF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  </a:t>
              </a:r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- 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예산학교운영</a:t>
              </a:r>
              <a:r>
                <a: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, </a:t>
              </a:r>
              <a:r>
                <a: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rPr>
                <a:t>참여예산제도의 전반적 운영 활동 지원</a:t>
              </a:r>
              <a:endParaRPr lang="ko-KR" altLang="en-US" sz="1600" spc="-150" dirty="0" smtClean="0">
                <a:solidFill>
                  <a:srgbClr val="00FF00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grpSp>
          <p:nvGrpSpPr>
            <p:cNvPr id="7" name="그룹 17"/>
            <p:cNvGrpSpPr/>
            <p:nvPr/>
          </p:nvGrpSpPr>
          <p:grpSpPr>
            <a:xfrm>
              <a:off x="404772" y="4453812"/>
              <a:ext cx="2223012" cy="894733"/>
              <a:chOff x="1197352" y="3078688"/>
              <a:chExt cx="1858567" cy="894733"/>
            </a:xfrm>
          </p:grpSpPr>
          <p:sp>
            <p:nvSpPr>
              <p:cNvPr id="36" name="직사각형 35"/>
              <p:cNvSpPr/>
              <p:nvPr/>
            </p:nvSpPr>
            <p:spPr>
              <a:xfrm>
                <a:off x="1197352" y="3079410"/>
                <a:ext cx="1858567" cy="854030"/>
              </a:xfrm>
              <a:prstGeom prst="rect">
                <a:avLst/>
              </a:prstGeom>
              <a:noFill/>
              <a:ln>
                <a:solidFill>
                  <a:srgbClr val="4F81BD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 bwMode="auto">
              <a:xfrm>
                <a:off x="1234147" y="3078688"/>
                <a:ext cx="1809874" cy="894733"/>
              </a:xfrm>
              <a:prstGeom prst="rect">
                <a:avLst/>
              </a:prstGeom>
              <a:noFill/>
              <a:ln w="3175" cap="sq">
                <a:noFill/>
                <a:miter lim="800000"/>
                <a:headEnd/>
                <a:tailEnd/>
              </a:ln>
            </p:spPr>
            <p:txBody>
              <a:bodyPr wrap="square" lIns="0" tIns="46800" rIns="0" bIns="46800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ko-KR" altLang="en-US" sz="2000" smtClean="0">
                    <a:latin typeface="Times New Roman" pitchFamily="18" charset="0"/>
                    <a:ea typeface="HY수평선B" pitchFamily="18" charset="-127"/>
                    <a:cs typeface="Times New Roman" pitchFamily="18" charset="0"/>
                  </a:rPr>
                  <a:t>참여예산</a:t>
                </a:r>
                <a:endParaRPr lang="en-US" altLang="ko-KR" sz="2000" smtClean="0">
                  <a:latin typeface="Times New Roman" pitchFamily="18" charset="0"/>
                  <a:ea typeface="HY수평선B" pitchFamily="18" charset="-127"/>
                  <a:cs typeface="Times New Roman" pitchFamily="18" charset="0"/>
                </a:endParaRPr>
              </a:p>
              <a:p>
                <a:pPr algn="ctr">
                  <a:lnSpc>
                    <a:spcPct val="130000"/>
                  </a:lnSpc>
                </a:pPr>
                <a:r>
                  <a:rPr lang="ko-KR" altLang="en-US" sz="2000" smtClean="0">
                    <a:latin typeface="Times New Roman" pitchFamily="18" charset="0"/>
                    <a:ea typeface="HY수평선B" pitchFamily="18" charset="-127"/>
                    <a:cs typeface="Times New Roman" pitchFamily="18" charset="0"/>
                  </a:rPr>
                  <a:t>지원협의회</a:t>
                </a:r>
                <a:endParaRPr lang="en-US" altLang="ko-KR" sz="20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8" name="그룹 40"/>
          <p:cNvGrpSpPr/>
          <p:nvPr/>
        </p:nvGrpSpPr>
        <p:grpSpPr>
          <a:xfrm>
            <a:off x="395536" y="1646222"/>
            <a:ext cx="8348523" cy="558642"/>
            <a:chOff x="395536" y="1628800"/>
            <a:chExt cx="8348523" cy="558642"/>
          </a:xfrm>
        </p:grpSpPr>
        <p:cxnSp>
          <p:nvCxnSpPr>
            <p:cNvPr id="44" name="직선 연결선 43"/>
            <p:cNvCxnSpPr/>
            <p:nvPr/>
          </p:nvCxnSpPr>
          <p:spPr>
            <a:xfrm>
              <a:off x="3199443" y="2187442"/>
              <a:ext cx="5544616" cy="0"/>
            </a:xfrm>
            <a:prstGeom prst="line">
              <a:avLst/>
            </a:prstGeom>
            <a:ln w="12700">
              <a:solidFill>
                <a:schemeClr val="accent3">
                  <a:lumMod val="40000"/>
                  <a:lumOff val="60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 Box 195"/>
            <p:cNvSpPr txBox="1">
              <a:spLocks noChangeArrowheads="1"/>
            </p:cNvSpPr>
            <p:nvPr/>
          </p:nvSpPr>
          <p:spPr bwMode="auto">
            <a:xfrm>
              <a:off x="3271451" y="1633610"/>
              <a:ext cx="5453559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ko-KR" altLang="en-US" spc="-150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해당년도 예산 전체</a:t>
              </a:r>
              <a:endParaRPr lang="ko-KR" altLang="en-US" sz="1600" spc="-150" dirty="0" smtClean="0">
                <a:solidFill>
                  <a:srgbClr val="00FF00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grpSp>
          <p:nvGrpSpPr>
            <p:cNvPr id="9" name="그룹 17"/>
            <p:cNvGrpSpPr/>
            <p:nvPr/>
          </p:nvGrpSpPr>
          <p:grpSpPr>
            <a:xfrm>
              <a:off x="395536" y="1628800"/>
              <a:ext cx="2223012" cy="542050"/>
              <a:chOff x="1197352" y="3079410"/>
              <a:chExt cx="1858567" cy="542050"/>
            </a:xfrm>
          </p:grpSpPr>
          <p:sp>
            <p:nvSpPr>
              <p:cNvPr id="47" name="직사각형 46"/>
              <p:cNvSpPr/>
              <p:nvPr/>
            </p:nvSpPr>
            <p:spPr>
              <a:xfrm>
                <a:off x="1197352" y="3079410"/>
                <a:ext cx="1858567" cy="542050"/>
              </a:xfrm>
              <a:prstGeom prst="rect">
                <a:avLst/>
              </a:prstGeom>
              <a:noFill/>
              <a:ln>
                <a:solidFill>
                  <a:srgbClr val="4F81BD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 bwMode="auto">
              <a:xfrm>
                <a:off x="1234147" y="3117600"/>
                <a:ext cx="1809874" cy="451600"/>
              </a:xfrm>
              <a:prstGeom prst="rect">
                <a:avLst/>
              </a:prstGeom>
              <a:noFill/>
              <a:ln w="3175" cap="sq">
                <a:noFill/>
                <a:miter lim="800000"/>
                <a:headEnd/>
                <a:tailEnd/>
              </a:ln>
            </p:spPr>
            <p:txBody>
              <a:bodyPr wrap="square" lIns="0" tIns="46800" rIns="0" bIns="46800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:r>
                  <a:rPr lang="ko-KR" altLang="en-US" sz="2000" dirty="0" smtClean="0">
                    <a:latin typeface="Times New Roman" pitchFamily="18" charset="0"/>
                    <a:ea typeface="HY수평선B" pitchFamily="18" charset="-127"/>
                    <a:cs typeface="Times New Roman" pitchFamily="18" charset="0"/>
                  </a:rPr>
                  <a:t>주민의견제출범위</a:t>
                </a:r>
                <a:endParaRPr lang="en-US" altLang="ko-KR" sz="20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9" name="TextBox 330"/>
          <p:cNvSpPr txBox="1">
            <a:spLocks noChangeArrowheads="1"/>
          </p:cNvSpPr>
          <p:nvPr/>
        </p:nvSpPr>
        <p:spPr bwMode="auto">
          <a:xfrm>
            <a:off x="293055" y="620688"/>
            <a:ext cx="730328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indent="-174625">
              <a:defRPr/>
            </a:pPr>
            <a:r>
              <a:rPr lang="en-US" altLang="ko-KR" sz="28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2. </a:t>
            </a:r>
            <a:r>
              <a:rPr lang="ko-KR" altLang="en-US" sz="2800" err="1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주민참여예산제</a:t>
            </a:r>
            <a:r>
              <a:rPr lang="ko-KR" altLang="en-US" sz="280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 운영 조례 주요내용</a:t>
            </a:r>
            <a:endParaRPr lang="ko-KR" altLang="en-US" sz="2800" dirty="0" smtClean="0">
              <a:solidFill>
                <a:schemeClr val="bg1"/>
              </a:solidFill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  <p:cxnSp>
        <p:nvCxnSpPr>
          <p:cNvPr id="32" name="직선 연결선 31"/>
          <p:cNvCxnSpPr/>
          <p:nvPr/>
        </p:nvCxnSpPr>
        <p:spPr>
          <a:xfrm>
            <a:off x="251520" y="1110698"/>
            <a:ext cx="6048672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30"/>
          <p:cNvSpPr txBox="1">
            <a:spLocks noChangeArrowheads="1"/>
          </p:cNvSpPr>
          <p:nvPr/>
        </p:nvSpPr>
        <p:spPr bwMode="auto">
          <a:xfrm>
            <a:off x="251520" y="548680"/>
            <a:ext cx="730328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indent="-174625">
              <a:defRPr/>
            </a:pPr>
            <a:r>
              <a:rPr lang="en-US" altLang="ko-KR" sz="28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 3. </a:t>
            </a:r>
            <a:r>
              <a:rPr lang="ko-KR" altLang="en-US" sz="280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주민참여예산위원회  </a:t>
            </a:r>
            <a:r>
              <a:rPr lang="ko-KR" altLang="en-US" sz="28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구성</a:t>
            </a:r>
            <a:endParaRPr lang="ko-KR" altLang="en-US" sz="2800" dirty="0" smtClean="0">
              <a:solidFill>
                <a:schemeClr val="bg1"/>
              </a:solidFill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251520" y="1071786"/>
            <a:ext cx="4680520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그림 57" descr="희망서울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116632"/>
            <a:ext cx="1368152" cy="409213"/>
          </a:xfrm>
          <a:prstGeom prst="rect">
            <a:avLst/>
          </a:prstGeom>
        </p:spPr>
      </p:pic>
      <p:graphicFrame>
        <p:nvGraphicFramePr>
          <p:cNvPr id="21" name="다이어그램 20"/>
          <p:cNvGraphicFramePr/>
          <p:nvPr/>
        </p:nvGraphicFramePr>
        <p:xfrm>
          <a:off x="179512" y="1484784"/>
          <a:ext cx="878497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48789" y="6042774"/>
            <a:ext cx="81836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Times New Roman" pitchFamily="18" charset="0"/>
                <a:cs typeface="Times New Roman" pitchFamily="18" charset="0"/>
              </a:rPr>
              <a:t>※ </a:t>
            </a:r>
            <a:r>
              <a:rPr lang="ko-KR" altLang="en-US" sz="1600" dirty="0" smtClean="0">
                <a:latin typeface="Times New Roman" pitchFamily="18" charset="0"/>
                <a:cs typeface="Times New Roman" pitchFamily="18" charset="0"/>
              </a:rPr>
              <a:t>분과위원회 구성</a:t>
            </a:r>
            <a:r>
              <a:rPr lang="en-US" altLang="ko-KR" sz="1600" dirty="0" smtClean="0">
                <a:latin typeface="Times New Roman" pitchFamily="18" charset="0"/>
                <a:cs typeface="Times New Roman" pitchFamily="18" charset="0"/>
              </a:rPr>
              <a:t>(25~35</a:t>
            </a:r>
            <a:r>
              <a:rPr lang="ko-KR" altLang="en-US" sz="1600" dirty="0" smtClean="0">
                <a:latin typeface="Times New Roman" pitchFamily="18" charset="0"/>
                <a:cs typeface="Times New Roman" pitchFamily="18" charset="0"/>
              </a:rPr>
              <a:t>명</a:t>
            </a:r>
            <a:r>
              <a:rPr lang="en-US" altLang="ko-KR" sz="1600" dirty="0" smtClean="0">
                <a:latin typeface="Times New Roman" pitchFamily="18" charset="0"/>
                <a:cs typeface="Times New Roman" pitchFamily="18" charset="0"/>
              </a:rPr>
              <a:t>) : </a:t>
            </a:r>
            <a:r>
              <a:rPr lang="ko-KR" altLang="en-US" sz="1600" dirty="0" smtClean="0">
                <a:latin typeface="Times New Roman" pitchFamily="18" charset="0"/>
                <a:cs typeface="Times New Roman" pitchFamily="18" charset="0"/>
              </a:rPr>
              <a:t>위원의 희망분야를 고려 배정</a:t>
            </a:r>
            <a:r>
              <a:rPr lang="en-US" altLang="ko-KR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ko-KR" altLang="en-US" sz="1600" dirty="0" smtClean="0">
                <a:latin typeface="Times New Roman" pitchFamily="18" charset="0"/>
                <a:cs typeface="Times New Roman" pitchFamily="18" charset="0"/>
              </a:rPr>
              <a:t>희망자가 많을 경우 추첨</a:t>
            </a:r>
            <a:endParaRPr lang="ko-KR" alt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그룹 10"/>
          <p:cNvGrpSpPr/>
          <p:nvPr/>
        </p:nvGrpSpPr>
        <p:grpSpPr>
          <a:xfrm>
            <a:off x="1222688" y="1900240"/>
            <a:ext cx="1909211" cy="792088"/>
            <a:chOff x="3617902" y="360039"/>
            <a:chExt cx="1549171" cy="967727"/>
          </a:xfrm>
        </p:grpSpPr>
        <p:sp>
          <p:nvSpPr>
            <p:cNvPr id="13" name="직사각형 12"/>
            <p:cNvSpPr/>
            <p:nvPr/>
          </p:nvSpPr>
          <p:spPr>
            <a:xfrm>
              <a:off x="3617902" y="360039"/>
              <a:ext cx="1549171" cy="967727"/>
            </a:xfrm>
            <a:prstGeom prst="rect">
              <a:avLst/>
            </a:prstGeom>
            <a:noFill/>
            <a:ln>
              <a:solidFill>
                <a:srgbClr val="3399FF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직사각형 13"/>
            <p:cNvSpPr/>
            <p:nvPr/>
          </p:nvSpPr>
          <p:spPr>
            <a:xfrm>
              <a:off x="3617902" y="360039"/>
              <a:ext cx="1549171" cy="9677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255" tIns="8255" rIns="8255" bIns="8255" numCol="1" spcCol="1270" anchor="ctr" anchorCtr="0">
              <a:noAutofit/>
            </a:bodyPr>
            <a:lstStyle/>
            <a:p>
              <a:pPr lvl="0" algn="ctr" defTabSz="5778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1300" kern="1200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지역회의</a:t>
              </a:r>
              <a:endParaRPr lang="en-US" altLang="ko-KR" sz="1300" kern="1200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lvl="0" algn="ctr" defTabSz="57785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1300" kern="1200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</a:t>
              </a:r>
              <a:r>
                <a:rPr lang="ko-KR" altLang="en-US" sz="1300" kern="1200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자치구참여예산위원회</a:t>
              </a:r>
              <a:r>
                <a:rPr lang="en-US" altLang="ko-KR" sz="1300" kern="1200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)</a:t>
              </a:r>
              <a:endParaRPr lang="ko-KR" altLang="en-US" sz="1300" kern="1200" dirty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</p:grpSp>
      <p:cxnSp>
        <p:nvCxnSpPr>
          <p:cNvPr id="24" name="직선 연결선 23"/>
          <p:cNvCxnSpPr/>
          <p:nvPr/>
        </p:nvCxnSpPr>
        <p:spPr>
          <a:xfrm>
            <a:off x="3150312" y="2276872"/>
            <a:ext cx="648072" cy="0"/>
          </a:xfrm>
          <a:prstGeom prst="line">
            <a:avLst/>
          </a:prstGeom>
          <a:ln w="38100" cmpd="sng">
            <a:solidFill>
              <a:srgbClr val="CDCD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30"/>
          <p:cNvSpPr txBox="1">
            <a:spLocks noChangeArrowheads="1"/>
          </p:cNvSpPr>
          <p:nvPr/>
        </p:nvSpPr>
        <p:spPr bwMode="auto">
          <a:xfrm>
            <a:off x="321481" y="620688"/>
            <a:ext cx="730328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indent="-174625">
              <a:defRPr/>
            </a:pPr>
            <a:r>
              <a:rPr lang="en-US" altLang="ko-KR" sz="28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3. </a:t>
            </a:r>
            <a:r>
              <a:rPr lang="ko-KR" altLang="en-US" sz="280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주민참여예산위원회 구성</a:t>
            </a:r>
            <a:endParaRPr lang="ko-KR" altLang="en-US" sz="2800" dirty="0" smtClean="0">
              <a:solidFill>
                <a:schemeClr val="bg1"/>
              </a:solidFill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251520" y="1110698"/>
            <a:ext cx="4536504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그림 57" descr="희망서울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116632"/>
            <a:ext cx="1368152" cy="409213"/>
          </a:xfrm>
          <a:prstGeom prst="rect">
            <a:avLst/>
          </a:prstGeom>
        </p:spPr>
      </p:pic>
      <p:grpSp>
        <p:nvGrpSpPr>
          <p:cNvPr id="3" name="그룹 47"/>
          <p:cNvGrpSpPr/>
          <p:nvPr/>
        </p:nvGrpSpPr>
        <p:grpSpPr>
          <a:xfrm>
            <a:off x="567259" y="2236958"/>
            <a:ext cx="8253213" cy="1552082"/>
            <a:chOff x="567259" y="1861374"/>
            <a:chExt cx="8253213" cy="1552082"/>
          </a:xfrm>
        </p:grpSpPr>
        <p:cxnSp>
          <p:nvCxnSpPr>
            <p:cNvPr id="80" name="직선 연결선 79"/>
            <p:cNvCxnSpPr/>
            <p:nvPr/>
          </p:nvCxnSpPr>
          <p:spPr>
            <a:xfrm>
              <a:off x="2699792" y="3413456"/>
              <a:ext cx="6120680" cy="0"/>
            </a:xfrm>
            <a:prstGeom prst="line">
              <a:avLst/>
            </a:prstGeom>
            <a:ln w="12700">
              <a:solidFill>
                <a:schemeClr val="accent3">
                  <a:lumMod val="40000"/>
                  <a:lumOff val="60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 Box 195"/>
            <p:cNvSpPr txBox="1">
              <a:spLocks noChangeArrowheads="1"/>
            </p:cNvSpPr>
            <p:nvPr/>
          </p:nvSpPr>
          <p:spPr bwMode="auto">
            <a:xfrm>
              <a:off x="2699792" y="1861374"/>
              <a:ext cx="6101631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en-US" altLang="ko-KR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 150</a:t>
              </a: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명</a:t>
              </a:r>
              <a:r>
                <a:rPr lang="en-US" altLang="ko-KR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, </a:t>
              </a: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자치구별 </a:t>
              </a:r>
              <a:r>
                <a:rPr lang="en-US" altLang="ko-KR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6</a:t>
              </a: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명</a:t>
              </a:r>
              <a:endParaRPr lang="ko-KR" altLang="en-US" i="1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83" name="Text Box 195"/>
            <p:cNvSpPr txBox="1">
              <a:spLocks noChangeArrowheads="1"/>
            </p:cNvSpPr>
            <p:nvPr/>
          </p:nvSpPr>
          <p:spPr bwMode="auto">
            <a:xfrm>
              <a:off x="567259" y="1969095"/>
              <a:ext cx="177249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ctr"/>
              <a:r>
                <a:rPr lang="ko-KR" altLang="en-US" sz="2000" dirty="0" smtClean="0">
                  <a:latin typeface="HY수평선B" pitchFamily="18" charset="-127"/>
                  <a:ea typeface="HY수평선B" pitchFamily="18" charset="-127"/>
                </a:rPr>
                <a:t>일반시민공모</a:t>
              </a:r>
            </a:p>
          </p:txBody>
        </p:sp>
      </p:grpSp>
      <p:graphicFrame>
        <p:nvGraphicFramePr>
          <p:cNvPr id="35" name="내용 개체 틀 6"/>
          <p:cNvGraphicFramePr>
            <a:graphicFrameLocks/>
          </p:cNvGraphicFramePr>
          <p:nvPr/>
        </p:nvGraphicFramePr>
        <p:xfrm>
          <a:off x="2771799" y="2796472"/>
          <a:ext cx="6048675" cy="755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735"/>
                <a:gridCol w="1209735"/>
                <a:gridCol w="1209735"/>
                <a:gridCol w="1209735"/>
                <a:gridCol w="1209735"/>
              </a:tblGrid>
              <a:tr h="3891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성  별</a:t>
                      </a:r>
                      <a:endParaRPr lang="ko-KR" altLang="en-US" sz="1400" b="1" dirty="0">
                        <a:solidFill>
                          <a:srgbClr val="92D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계</a:t>
                      </a:r>
                      <a:endParaRPr lang="ko-KR" altLang="en-US" sz="1400" b="1" dirty="0">
                        <a:solidFill>
                          <a:srgbClr val="92D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만</a:t>
                      </a:r>
                      <a:r>
                        <a:rPr lang="en-US" altLang="ko-KR" sz="1400" b="1" dirty="0" smtClean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r>
                        <a:rPr lang="ko-KR" altLang="en-US" sz="1400" b="1" dirty="0" err="1" smtClean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세미만</a:t>
                      </a:r>
                      <a:endParaRPr lang="ko-KR" altLang="en-US" sz="1400" b="1" dirty="0">
                        <a:solidFill>
                          <a:srgbClr val="92D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만</a:t>
                      </a:r>
                      <a:r>
                        <a:rPr lang="en-US" altLang="ko-KR" sz="1400" b="1" dirty="0" smtClean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35~49</a:t>
                      </a:r>
                      <a:r>
                        <a:rPr lang="ko-KR" altLang="en-US" sz="1400" b="1" dirty="0" smtClean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세</a:t>
                      </a:r>
                      <a:endParaRPr lang="ko-KR" altLang="en-US" sz="1400" b="1" dirty="0">
                        <a:solidFill>
                          <a:srgbClr val="92D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만 </a:t>
                      </a:r>
                      <a:r>
                        <a:rPr lang="en-US" altLang="ko-KR" sz="1400" b="1" dirty="0" smtClean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r>
                        <a:rPr lang="ko-KR" altLang="en-US" sz="1400" b="1" dirty="0" err="1" smtClean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세이상</a:t>
                      </a:r>
                      <a:endParaRPr lang="ko-KR" altLang="en-US" sz="1400" b="1" dirty="0">
                        <a:solidFill>
                          <a:srgbClr val="92D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664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남녀</a:t>
                      </a:r>
                      <a:r>
                        <a:rPr lang="en-US" altLang="ko-KR" sz="1400" b="1" dirty="0" smtClean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(1:1)</a:t>
                      </a:r>
                      <a:endParaRPr lang="ko-KR" altLang="en-US" sz="1400" b="1" dirty="0">
                        <a:solidFill>
                          <a:srgbClr val="92D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ko-KR" altLang="en-US" sz="1600" b="1" dirty="0">
                        <a:solidFill>
                          <a:srgbClr val="92D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ko-KR" altLang="en-US" sz="1600" b="1" dirty="0">
                        <a:solidFill>
                          <a:srgbClr val="92D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ko-KR" altLang="en-US" sz="1600" b="1" dirty="0">
                        <a:solidFill>
                          <a:srgbClr val="92D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rgbClr val="92D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ko-KR" altLang="en-US" sz="1600" b="1" dirty="0">
                        <a:solidFill>
                          <a:srgbClr val="92D05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pSp>
        <p:nvGrpSpPr>
          <p:cNvPr id="49" name="그룹 48"/>
          <p:cNvGrpSpPr/>
          <p:nvPr/>
        </p:nvGrpSpPr>
        <p:grpSpPr>
          <a:xfrm>
            <a:off x="567259" y="4187986"/>
            <a:ext cx="8253213" cy="1401254"/>
            <a:chOff x="567259" y="3735864"/>
            <a:chExt cx="8253213" cy="1401254"/>
          </a:xfrm>
        </p:grpSpPr>
        <p:grpSp>
          <p:nvGrpSpPr>
            <p:cNvPr id="37" name="그룹 47"/>
            <p:cNvGrpSpPr/>
            <p:nvPr/>
          </p:nvGrpSpPr>
          <p:grpSpPr>
            <a:xfrm>
              <a:off x="567259" y="3735864"/>
              <a:ext cx="8253213" cy="1401254"/>
              <a:chOff x="567259" y="1861374"/>
              <a:chExt cx="8253213" cy="1401254"/>
            </a:xfrm>
          </p:grpSpPr>
          <p:cxnSp>
            <p:nvCxnSpPr>
              <p:cNvPr id="38" name="직선 연결선 37"/>
              <p:cNvCxnSpPr/>
              <p:nvPr/>
            </p:nvCxnSpPr>
            <p:spPr>
              <a:xfrm>
                <a:off x="2699792" y="3262628"/>
                <a:ext cx="6120680" cy="0"/>
              </a:xfrm>
              <a:prstGeom prst="line">
                <a:avLst/>
              </a:prstGeom>
              <a:ln w="12700">
                <a:solidFill>
                  <a:schemeClr val="accent3">
                    <a:lumMod val="40000"/>
                    <a:lumOff val="60000"/>
                  </a:schemeClr>
                </a:solidFill>
                <a:prstDash val="sysDot"/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 Box 195"/>
              <p:cNvSpPr txBox="1">
                <a:spLocks noChangeArrowheads="1"/>
              </p:cNvSpPr>
              <p:nvPr/>
            </p:nvSpPr>
            <p:spPr bwMode="auto">
              <a:xfrm>
                <a:off x="2699792" y="1861374"/>
                <a:ext cx="6101631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altLang="ko-KR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 100</a:t>
                </a:r>
                <a:r>
                  <a:rPr lang="ko-KR" altLang="en-US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명</a:t>
                </a:r>
                <a:r>
                  <a:rPr lang="en-US" altLang="ko-KR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, 4</a:t>
                </a:r>
                <a:r>
                  <a:rPr lang="ko-KR" altLang="en-US" dirty="0" err="1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개기관</a:t>
                </a:r>
                <a:r>
                  <a:rPr lang="ko-KR" altLang="en-US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 추천</a:t>
                </a:r>
                <a:endParaRPr lang="ko-KR" altLang="en-US" i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endParaRPr>
              </a:p>
            </p:txBody>
          </p:sp>
          <p:sp>
            <p:nvSpPr>
              <p:cNvPr id="41" name="Text Box 195"/>
              <p:cNvSpPr txBox="1">
                <a:spLocks noChangeArrowheads="1"/>
              </p:cNvSpPr>
              <p:nvPr/>
            </p:nvSpPr>
            <p:spPr bwMode="auto">
              <a:xfrm>
                <a:off x="567259" y="1969095"/>
                <a:ext cx="177249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algn="ctr"/>
                <a:r>
                  <a:rPr lang="ko-KR" altLang="en-US" sz="2000" dirty="0" smtClean="0">
                    <a:latin typeface="HY수평선B" pitchFamily="18" charset="-127"/>
                    <a:ea typeface="HY수평선B" pitchFamily="18" charset="-127"/>
                  </a:rPr>
                  <a:t>기 관 추 천</a:t>
                </a:r>
              </a:p>
            </p:txBody>
          </p:sp>
        </p:grpSp>
        <p:sp>
          <p:nvSpPr>
            <p:cNvPr id="44" name="Text Box 195"/>
            <p:cNvSpPr txBox="1">
              <a:spLocks noChangeArrowheads="1"/>
            </p:cNvSpPr>
            <p:nvPr/>
          </p:nvSpPr>
          <p:spPr bwMode="auto">
            <a:xfrm>
              <a:off x="2699792" y="4230198"/>
              <a:ext cx="6048672" cy="707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just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ko-KR" altLang="en-US" sz="1600" dirty="0" smtClean="0">
                  <a:latin typeface="-윤고딕320" charset="-127"/>
                  <a:ea typeface="-윤고딕320" charset="-127"/>
                </a:rPr>
                <a:t> 자치구 예산위원회</a:t>
              </a:r>
              <a:r>
                <a:rPr lang="en-US" altLang="ko-KR" sz="1600" dirty="0" smtClean="0">
                  <a:latin typeface="-윤고딕320" charset="-127"/>
                  <a:ea typeface="-윤고딕320" charset="-127"/>
                </a:rPr>
                <a:t>, </a:t>
              </a:r>
              <a:r>
                <a:rPr lang="ko-KR" altLang="en-US" sz="1600" dirty="0" smtClean="0">
                  <a:latin typeface="-윤고딕320" charset="-127"/>
                  <a:ea typeface="-윤고딕320" charset="-127"/>
                </a:rPr>
                <a:t>시민단체</a:t>
              </a:r>
              <a:r>
                <a:rPr lang="en-US" altLang="ko-KR" sz="1600" dirty="0" smtClean="0">
                  <a:latin typeface="-윤고딕320" charset="-127"/>
                  <a:ea typeface="-윤고딕320" charset="-127"/>
                </a:rPr>
                <a:t>, </a:t>
              </a:r>
              <a:r>
                <a:rPr lang="ko-KR" altLang="en-US" sz="1600" dirty="0" smtClean="0">
                  <a:latin typeface="-윤고딕320" charset="-127"/>
                  <a:ea typeface="-윤고딕320" charset="-127"/>
                </a:rPr>
                <a:t>시의회</a:t>
              </a:r>
              <a:r>
                <a:rPr lang="en-US" altLang="ko-KR" sz="1600" dirty="0" smtClean="0">
                  <a:latin typeface="-윤고딕320" charset="-127"/>
                  <a:ea typeface="-윤고딕320" charset="-127"/>
                </a:rPr>
                <a:t>, </a:t>
              </a:r>
              <a:r>
                <a:rPr lang="ko-KR" altLang="en-US" sz="1600" dirty="0" smtClean="0">
                  <a:latin typeface="-윤고딕320" charset="-127"/>
                  <a:ea typeface="-윤고딕320" charset="-127"/>
                </a:rPr>
                <a:t>시장</a:t>
              </a:r>
              <a:endParaRPr lang="en-US" altLang="ko-KR" sz="1600" dirty="0" smtClean="0">
                <a:latin typeface="-윤고딕320" charset="-127"/>
                <a:ea typeface="-윤고딕320" charset="-127"/>
              </a:endParaRPr>
            </a:p>
            <a:p>
              <a:pPr algn="just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ko-KR" altLang="en-US" sz="1600" dirty="0" smtClean="0">
                  <a:latin typeface="-윤고딕320" charset="-127"/>
                  <a:ea typeface="-윤고딕320" charset="-127"/>
                </a:rPr>
                <a:t> 장애인</a:t>
              </a:r>
              <a:r>
                <a:rPr lang="en-US" altLang="ko-KR" sz="1600" dirty="0" smtClean="0">
                  <a:latin typeface="-윤고딕320" charset="-127"/>
                  <a:ea typeface="-윤고딕320" charset="-127"/>
                </a:rPr>
                <a:t>·</a:t>
              </a:r>
              <a:r>
                <a:rPr lang="ko-KR" altLang="en-US" sz="1600" dirty="0" smtClean="0">
                  <a:latin typeface="-윤고딕320" charset="-127"/>
                  <a:ea typeface="-윤고딕320" charset="-127"/>
                </a:rPr>
                <a:t>노인 등 사회적 약자 우선 추천</a:t>
              </a:r>
              <a:endParaRPr lang="ko-KR" altLang="en-US" sz="1600" i="1" dirty="0" smtClean="0">
                <a:latin typeface="-윤고딕320" charset="-127"/>
                <a:ea typeface="-윤고딕320" charset="-127"/>
              </a:endParaRPr>
            </a:p>
          </p:txBody>
        </p:sp>
      </p:grpSp>
      <p:grpSp>
        <p:nvGrpSpPr>
          <p:cNvPr id="48" name="그룹 47"/>
          <p:cNvGrpSpPr/>
          <p:nvPr/>
        </p:nvGrpSpPr>
        <p:grpSpPr>
          <a:xfrm>
            <a:off x="1166192" y="5949280"/>
            <a:ext cx="6934200" cy="504056"/>
            <a:chOff x="1092200" y="5608696"/>
            <a:chExt cx="6934200" cy="504056"/>
          </a:xfrm>
        </p:grpSpPr>
        <p:sp>
          <p:nvSpPr>
            <p:cNvPr id="46" name="직사각형 45"/>
            <p:cNvSpPr/>
            <p:nvPr/>
          </p:nvSpPr>
          <p:spPr>
            <a:xfrm>
              <a:off x="1144116" y="5608696"/>
              <a:ext cx="6812260" cy="504056"/>
            </a:xfrm>
            <a:prstGeom prst="rect">
              <a:avLst/>
            </a:prstGeom>
            <a:noFill/>
            <a:ln w="28575">
              <a:solidFill>
                <a:srgbClr val="3399FF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7" name="Text Box 1037"/>
            <p:cNvSpPr txBox="1">
              <a:spLocks noChangeArrowheads="1"/>
            </p:cNvSpPr>
            <p:nvPr/>
          </p:nvSpPr>
          <p:spPr bwMode="auto">
            <a:xfrm>
              <a:off x="1092200" y="5636734"/>
              <a:ext cx="6934200" cy="415498"/>
            </a:xfrm>
            <a:prstGeom prst="rect">
              <a:avLst/>
            </a:prstGeom>
            <a:noFill/>
            <a:ln w="3175" cap="sq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mtClean="0">
                  <a:solidFill>
                    <a:srgbClr val="FFFF00"/>
                  </a:solidFill>
                  <a:latin typeface="-윤고딕340" pitchFamily="18" charset="-127"/>
                  <a:ea typeface="-윤고딕340" pitchFamily="18" charset="-127"/>
                </a:rPr>
                <a:t>참여예산위원회 위원은 순수 명예직으로 자원봉사 활동경비만 </a:t>
              </a:r>
              <a:r>
                <a:rPr lang="ko-KR" altLang="en-US" dirty="0" smtClean="0">
                  <a:solidFill>
                    <a:srgbClr val="FFFF00"/>
                  </a:solidFill>
                  <a:latin typeface="-윤고딕340" pitchFamily="18" charset="-127"/>
                  <a:ea typeface="-윤고딕340" pitchFamily="18" charset="-127"/>
                </a:rPr>
                <a:t>지급</a:t>
              </a:r>
              <a:endParaRPr lang="en-US" altLang="ko-KR" dirty="0" smtClean="0">
                <a:solidFill>
                  <a:srgbClr val="FFFF00"/>
                </a:solidFill>
                <a:latin typeface="-윤고딕340" pitchFamily="18" charset="-127"/>
                <a:ea typeface="-윤고딕340" pitchFamily="18" charset="-127"/>
              </a:endParaRPr>
            </a:p>
          </p:txBody>
        </p:sp>
      </p:grpSp>
      <p:sp>
        <p:nvSpPr>
          <p:cNvPr id="25" name="직사각형 24"/>
          <p:cNvSpPr/>
          <p:nvPr/>
        </p:nvSpPr>
        <p:spPr>
          <a:xfrm>
            <a:off x="395536" y="4287320"/>
            <a:ext cx="93520" cy="3240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92D050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2388448" y="4283368"/>
            <a:ext cx="93520" cy="3240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92D050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395536" y="2339192"/>
            <a:ext cx="93520" cy="3240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92D050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388448" y="2335240"/>
            <a:ext cx="93520" cy="3240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92D050"/>
              </a:solidFill>
            </a:endParaRPr>
          </a:p>
        </p:txBody>
      </p:sp>
      <p:sp>
        <p:nvSpPr>
          <p:cNvPr id="23" name="TextBox 330"/>
          <p:cNvSpPr txBox="1">
            <a:spLocks noChangeArrowheads="1"/>
          </p:cNvSpPr>
          <p:nvPr/>
        </p:nvSpPr>
        <p:spPr bwMode="auto">
          <a:xfrm>
            <a:off x="467544" y="1484728"/>
            <a:ext cx="73032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indent="-174625">
              <a:defRPr/>
            </a:pPr>
            <a:r>
              <a:rPr lang="en-US" altLang="ko-KR" sz="24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1</a:t>
            </a:r>
            <a:r>
              <a:rPr lang="en-US" altLang="ko-KR" sz="240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) </a:t>
            </a:r>
            <a:r>
              <a:rPr lang="ko-KR" altLang="en-US" sz="240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총 </a:t>
            </a:r>
            <a:r>
              <a:rPr lang="en-US" altLang="ko-KR" sz="240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250</a:t>
            </a:r>
            <a:r>
              <a:rPr lang="ko-KR" altLang="en-US" sz="240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명 위원으로 구성</a:t>
            </a:r>
            <a:endParaRPr lang="ko-KR" altLang="en-US" sz="2400" dirty="0" smtClean="0">
              <a:solidFill>
                <a:schemeClr val="bg1"/>
              </a:solidFill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그림 57" descr="희망서울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116632"/>
            <a:ext cx="1368152" cy="409213"/>
          </a:xfrm>
          <a:prstGeom prst="rect">
            <a:avLst/>
          </a:prstGeom>
        </p:spPr>
      </p:pic>
      <p:grpSp>
        <p:nvGrpSpPr>
          <p:cNvPr id="4" name="그룹 47"/>
          <p:cNvGrpSpPr/>
          <p:nvPr/>
        </p:nvGrpSpPr>
        <p:grpSpPr>
          <a:xfrm>
            <a:off x="585731" y="3767576"/>
            <a:ext cx="8253213" cy="499952"/>
            <a:chOff x="567259" y="2055934"/>
            <a:chExt cx="8253213" cy="499952"/>
          </a:xfrm>
        </p:grpSpPr>
        <p:cxnSp>
          <p:nvCxnSpPr>
            <p:cNvPr id="34" name="직선 연결선 33"/>
            <p:cNvCxnSpPr/>
            <p:nvPr/>
          </p:nvCxnSpPr>
          <p:spPr>
            <a:xfrm>
              <a:off x="2699792" y="2555886"/>
              <a:ext cx="6120680" cy="0"/>
            </a:xfrm>
            <a:prstGeom prst="line">
              <a:avLst/>
            </a:prstGeom>
            <a:ln w="12700">
              <a:solidFill>
                <a:schemeClr val="accent3">
                  <a:lumMod val="40000"/>
                  <a:lumOff val="60000"/>
                </a:schemeClr>
              </a:solidFill>
              <a:prstDash val="sysDot"/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 Box 195"/>
            <p:cNvSpPr txBox="1">
              <a:spLocks noChangeArrowheads="1"/>
            </p:cNvSpPr>
            <p:nvPr/>
          </p:nvSpPr>
          <p:spPr bwMode="auto">
            <a:xfrm>
              <a:off x="2699792" y="2055934"/>
              <a:ext cx="6101631" cy="3767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ko-KR" altLang="en-US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자치구 </a:t>
              </a: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참여예산위원회 </a:t>
              </a:r>
              <a:r>
                <a:rPr lang="ko-KR" altLang="en-US" dirty="0" err="1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설치시</a:t>
              </a:r>
              <a:r>
                <a:rPr lang="ko-KR" altLang="en-US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 → 시 지역회의 간주</a:t>
              </a:r>
              <a:endParaRPr lang="ko-KR" altLang="en-US" i="1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40" name="Text Box 195"/>
            <p:cNvSpPr txBox="1">
              <a:spLocks noChangeArrowheads="1"/>
            </p:cNvSpPr>
            <p:nvPr/>
          </p:nvSpPr>
          <p:spPr bwMode="auto">
            <a:xfrm>
              <a:off x="567259" y="2124743"/>
              <a:ext cx="177249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t">
              <a:spAutoFit/>
            </a:bodyPr>
            <a:lstStyle/>
            <a:p>
              <a:pPr algn="ctr"/>
              <a:r>
                <a:rPr lang="ko-KR" altLang="en-US" sz="2000" dirty="0" smtClean="0">
                  <a:latin typeface="HY수평선B" pitchFamily="18" charset="-127"/>
                  <a:ea typeface="HY수평선B" pitchFamily="18" charset="-127"/>
                </a:rPr>
                <a:t>설 치 방 법</a:t>
              </a:r>
            </a:p>
          </p:txBody>
        </p:sp>
      </p:grpSp>
      <p:grpSp>
        <p:nvGrpSpPr>
          <p:cNvPr id="48" name="그룹 47"/>
          <p:cNvGrpSpPr/>
          <p:nvPr/>
        </p:nvGrpSpPr>
        <p:grpSpPr>
          <a:xfrm>
            <a:off x="530744" y="2007672"/>
            <a:ext cx="8308200" cy="508550"/>
            <a:chOff x="530744" y="2007672"/>
            <a:chExt cx="8308200" cy="508550"/>
          </a:xfrm>
        </p:grpSpPr>
        <p:grpSp>
          <p:nvGrpSpPr>
            <p:cNvPr id="2" name="그룹 47"/>
            <p:cNvGrpSpPr/>
            <p:nvPr/>
          </p:nvGrpSpPr>
          <p:grpSpPr>
            <a:xfrm>
              <a:off x="585731" y="2007672"/>
              <a:ext cx="8253213" cy="508550"/>
              <a:chOff x="567259" y="1861374"/>
              <a:chExt cx="8253213" cy="508550"/>
            </a:xfrm>
          </p:grpSpPr>
          <p:cxnSp>
            <p:nvCxnSpPr>
              <p:cNvPr id="80" name="직선 연결선 79"/>
              <p:cNvCxnSpPr/>
              <p:nvPr/>
            </p:nvCxnSpPr>
            <p:spPr>
              <a:xfrm>
                <a:off x="2699792" y="2369924"/>
                <a:ext cx="6120680" cy="0"/>
              </a:xfrm>
              <a:prstGeom prst="line">
                <a:avLst/>
              </a:prstGeom>
              <a:ln w="12700">
                <a:solidFill>
                  <a:schemeClr val="accent3">
                    <a:lumMod val="40000"/>
                    <a:lumOff val="60000"/>
                  </a:schemeClr>
                </a:solidFill>
                <a:prstDash val="sysDot"/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 Box 195"/>
              <p:cNvSpPr txBox="1">
                <a:spLocks noChangeArrowheads="1"/>
              </p:cNvSpPr>
              <p:nvPr/>
            </p:nvSpPr>
            <p:spPr bwMode="auto">
              <a:xfrm>
                <a:off x="2699792" y="1861374"/>
                <a:ext cx="6101631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ko-KR" altLang="en-US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지역</a:t>
                </a:r>
                <a:r>
                  <a:rPr lang="en-US" altLang="ko-KR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(</a:t>
                </a:r>
                <a:r>
                  <a:rPr lang="ko-KR" altLang="en-US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자치구</a:t>
                </a:r>
                <a:r>
                  <a:rPr lang="en-US" altLang="ko-KR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) </a:t>
                </a:r>
                <a:r>
                  <a:rPr lang="ko-KR" altLang="en-US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주민의견 사업 수렴</a:t>
                </a:r>
                <a:r>
                  <a:rPr lang="en-US" altLang="ko-KR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  </a:t>
                </a:r>
                <a:r>
                  <a:rPr lang="ko-KR" altLang="en-US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제출</a:t>
                </a:r>
                <a:endParaRPr lang="ko-KR" altLang="en-US" i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endParaRPr>
              </a:p>
            </p:txBody>
          </p:sp>
          <p:sp>
            <p:nvSpPr>
              <p:cNvPr id="83" name="Text Box 195"/>
              <p:cNvSpPr txBox="1">
                <a:spLocks noChangeArrowheads="1"/>
              </p:cNvSpPr>
              <p:nvPr/>
            </p:nvSpPr>
            <p:spPr bwMode="auto">
              <a:xfrm>
                <a:off x="567259" y="1969095"/>
                <a:ext cx="177249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algn="ctr"/>
                <a:r>
                  <a:rPr lang="ko-KR" altLang="en-US" sz="2000" dirty="0" smtClean="0">
                    <a:latin typeface="HY수평선B" pitchFamily="18" charset="-127"/>
                    <a:ea typeface="HY수평선B" pitchFamily="18" charset="-127"/>
                  </a:rPr>
                  <a:t>설 치 목 적</a:t>
                </a:r>
              </a:p>
            </p:txBody>
          </p:sp>
        </p:grpSp>
        <p:sp>
          <p:nvSpPr>
            <p:cNvPr id="41" name="직사각형 40"/>
            <p:cNvSpPr/>
            <p:nvPr/>
          </p:nvSpPr>
          <p:spPr>
            <a:xfrm>
              <a:off x="530744" y="2098066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2309640" y="2094114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</p:grpSp>
      <p:grpSp>
        <p:nvGrpSpPr>
          <p:cNvPr id="49" name="그룹 48"/>
          <p:cNvGrpSpPr/>
          <p:nvPr/>
        </p:nvGrpSpPr>
        <p:grpSpPr>
          <a:xfrm>
            <a:off x="528840" y="2799760"/>
            <a:ext cx="8310104" cy="490078"/>
            <a:chOff x="528840" y="2799760"/>
            <a:chExt cx="8310104" cy="490078"/>
          </a:xfrm>
        </p:grpSpPr>
        <p:grpSp>
          <p:nvGrpSpPr>
            <p:cNvPr id="3" name="그룹 47"/>
            <p:cNvGrpSpPr/>
            <p:nvPr/>
          </p:nvGrpSpPr>
          <p:grpSpPr>
            <a:xfrm>
              <a:off x="585731" y="2799760"/>
              <a:ext cx="8253213" cy="490078"/>
              <a:chOff x="567259" y="1861374"/>
              <a:chExt cx="8253213" cy="490078"/>
            </a:xfrm>
          </p:grpSpPr>
          <p:cxnSp>
            <p:nvCxnSpPr>
              <p:cNvPr id="27" name="직선 연결선 26"/>
              <p:cNvCxnSpPr/>
              <p:nvPr/>
            </p:nvCxnSpPr>
            <p:spPr>
              <a:xfrm>
                <a:off x="2699792" y="2351452"/>
                <a:ext cx="6120680" cy="0"/>
              </a:xfrm>
              <a:prstGeom prst="line">
                <a:avLst/>
              </a:prstGeom>
              <a:ln w="12700">
                <a:solidFill>
                  <a:schemeClr val="accent3">
                    <a:lumMod val="40000"/>
                    <a:lumOff val="60000"/>
                  </a:schemeClr>
                </a:solidFill>
                <a:prstDash val="sysDot"/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 Box 195"/>
              <p:cNvSpPr txBox="1">
                <a:spLocks noChangeArrowheads="1"/>
              </p:cNvSpPr>
              <p:nvPr/>
            </p:nvSpPr>
            <p:spPr bwMode="auto">
              <a:xfrm>
                <a:off x="2699792" y="1861374"/>
                <a:ext cx="6101631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altLang="ko-KR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25</a:t>
                </a:r>
                <a:r>
                  <a:rPr lang="ko-KR" altLang="en-US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개 자치구</a:t>
                </a:r>
                <a:endParaRPr lang="ko-KR" altLang="en-US" i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endParaRPr>
              </a:p>
            </p:txBody>
          </p:sp>
          <p:sp>
            <p:nvSpPr>
              <p:cNvPr id="30" name="Text Box 195"/>
              <p:cNvSpPr txBox="1">
                <a:spLocks noChangeArrowheads="1"/>
              </p:cNvSpPr>
              <p:nvPr/>
            </p:nvSpPr>
            <p:spPr bwMode="auto">
              <a:xfrm>
                <a:off x="567259" y="1969095"/>
                <a:ext cx="177249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algn="ctr"/>
                <a:r>
                  <a:rPr lang="ko-KR" altLang="en-US" sz="2000" dirty="0" smtClean="0">
                    <a:latin typeface="HY수평선B" pitchFamily="18" charset="-127"/>
                    <a:ea typeface="HY수평선B" pitchFamily="18" charset="-127"/>
                  </a:rPr>
                  <a:t>설 치 단 위 </a:t>
                </a:r>
              </a:p>
            </p:txBody>
          </p:sp>
        </p:grpSp>
        <p:sp>
          <p:nvSpPr>
            <p:cNvPr id="43" name="직사각형 42"/>
            <p:cNvSpPr/>
            <p:nvPr/>
          </p:nvSpPr>
          <p:spPr>
            <a:xfrm>
              <a:off x="528840" y="2910714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2307736" y="2906762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</p:grpSp>
      <p:sp>
        <p:nvSpPr>
          <p:cNvPr id="46" name="직사각형 45"/>
          <p:cNvSpPr/>
          <p:nvPr/>
        </p:nvSpPr>
        <p:spPr>
          <a:xfrm>
            <a:off x="528840" y="3856546"/>
            <a:ext cx="93520" cy="3240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92D050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2307736" y="3852594"/>
            <a:ext cx="93520" cy="3240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92D050"/>
              </a:solidFill>
            </a:endParaRPr>
          </a:p>
        </p:txBody>
      </p:sp>
      <p:grpSp>
        <p:nvGrpSpPr>
          <p:cNvPr id="39" name="그룹 38"/>
          <p:cNvGrpSpPr/>
          <p:nvPr/>
        </p:nvGrpSpPr>
        <p:grpSpPr>
          <a:xfrm>
            <a:off x="528840" y="4787916"/>
            <a:ext cx="8310104" cy="489094"/>
            <a:chOff x="510368" y="4787916"/>
            <a:chExt cx="8310104" cy="489094"/>
          </a:xfrm>
        </p:grpSpPr>
        <p:grpSp>
          <p:nvGrpSpPr>
            <p:cNvPr id="5" name="그룹 47"/>
            <p:cNvGrpSpPr/>
            <p:nvPr/>
          </p:nvGrpSpPr>
          <p:grpSpPr>
            <a:xfrm>
              <a:off x="567259" y="4787916"/>
              <a:ext cx="8253213" cy="489094"/>
              <a:chOff x="567259" y="1861374"/>
              <a:chExt cx="8253213" cy="489094"/>
            </a:xfrm>
          </p:grpSpPr>
          <p:cxnSp>
            <p:nvCxnSpPr>
              <p:cNvPr id="50" name="직선 연결선 49"/>
              <p:cNvCxnSpPr/>
              <p:nvPr/>
            </p:nvCxnSpPr>
            <p:spPr>
              <a:xfrm>
                <a:off x="2699792" y="2350468"/>
                <a:ext cx="6120680" cy="0"/>
              </a:xfrm>
              <a:prstGeom prst="line">
                <a:avLst/>
              </a:prstGeom>
              <a:ln w="12700">
                <a:solidFill>
                  <a:schemeClr val="accent3">
                    <a:lumMod val="40000"/>
                    <a:lumOff val="60000"/>
                  </a:schemeClr>
                </a:solidFill>
                <a:prstDash val="sysDot"/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 Box 195"/>
              <p:cNvSpPr txBox="1">
                <a:spLocks noChangeArrowheads="1"/>
              </p:cNvSpPr>
              <p:nvPr/>
            </p:nvSpPr>
            <p:spPr bwMode="auto">
              <a:xfrm>
                <a:off x="2699792" y="1861374"/>
                <a:ext cx="6101631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ko-KR" altLang="en-US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자치구 조례 규정에 따름</a:t>
                </a:r>
                <a:endParaRPr lang="ko-KR" altLang="en-US" i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endParaRPr>
              </a:p>
            </p:txBody>
          </p:sp>
          <p:sp>
            <p:nvSpPr>
              <p:cNvPr id="53" name="Text Box 195"/>
              <p:cNvSpPr txBox="1">
                <a:spLocks noChangeArrowheads="1"/>
              </p:cNvSpPr>
              <p:nvPr/>
            </p:nvSpPr>
            <p:spPr bwMode="auto">
              <a:xfrm>
                <a:off x="567259" y="1969095"/>
                <a:ext cx="177249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algn="ctr"/>
                <a:r>
                  <a:rPr lang="ko-KR" altLang="en-US" sz="2000" dirty="0">
                    <a:latin typeface="HY수평선B" pitchFamily="18" charset="-127"/>
                    <a:ea typeface="HY수평선B" pitchFamily="18" charset="-127"/>
                  </a:rPr>
                  <a:t>운 </a:t>
                </a:r>
                <a:r>
                  <a:rPr lang="ko-KR" altLang="en-US" sz="2000" dirty="0" smtClean="0">
                    <a:latin typeface="HY수평선B" pitchFamily="18" charset="-127"/>
                    <a:ea typeface="HY수평선B" pitchFamily="18" charset="-127"/>
                  </a:rPr>
                  <a:t>        영</a:t>
                </a:r>
              </a:p>
            </p:txBody>
          </p:sp>
        </p:grpSp>
        <p:sp>
          <p:nvSpPr>
            <p:cNvPr id="64" name="직사각형 63"/>
            <p:cNvSpPr/>
            <p:nvPr/>
          </p:nvSpPr>
          <p:spPr>
            <a:xfrm>
              <a:off x="510368" y="4902782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  <p:sp>
          <p:nvSpPr>
            <p:cNvPr id="65" name="직사각형 64"/>
            <p:cNvSpPr/>
            <p:nvPr/>
          </p:nvSpPr>
          <p:spPr>
            <a:xfrm>
              <a:off x="2289264" y="4898830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</p:grpSp>
      <p:grpSp>
        <p:nvGrpSpPr>
          <p:cNvPr id="45" name="그룹 44"/>
          <p:cNvGrpSpPr/>
          <p:nvPr/>
        </p:nvGrpSpPr>
        <p:grpSpPr>
          <a:xfrm>
            <a:off x="518904" y="5580004"/>
            <a:ext cx="8320040" cy="898800"/>
            <a:chOff x="500432" y="5968112"/>
            <a:chExt cx="8320040" cy="898800"/>
          </a:xfrm>
        </p:grpSpPr>
        <p:grpSp>
          <p:nvGrpSpPr>
            <p:cNvPr id="6" name="그룹 47"/>
            <p:cNvGrpSpPr/>
            <p:nvPr/>
          </p:nvGrpSpPr>
          <p:grpSpPr>
            <a:xfrm>
              <a:off x="567259" y="5968112"/>
              <a:ext cx="8253213" cy="898800"/>
              <a:chOff x="567259" y="1861374"/>
              <a:chExt cx="8253213" cy="898800"/>
            </a:xfrm>
          </p:grpSpPr>
          <p:cxnSp>
            <p:nvCxnSpPr>
              <p:cNvPr id="57" name="직선 연결선 56"/>
              <p:cNvCxnSpPr/>
              <p:nvPr/>
            </p:nvCxnSpPr>
            <p:spPr>
              <a:xfrm>
                <a:off x="2699792" y="2760174"/>
                <a:ext cx="6120680" cy="0"/>
              </a:xfrm>
              <a:prstGeom prst="line">
                <a:avLst/>
              </a:prstGeom>
              <a:ln w="12700">
                <a:solidFill>
                  <a:schemeClr val="accent3">
                    <a:lumMod val="40000"/>
                    <a:lumOff val="60000"/>
                  </a:schemeClr>
                </a:solidFill>
                <a:prstDash val="sysDot"/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 Box 195"/>
              <p:cNvSpPr txBox="1">
                <a:spLocks noChangeArrowheads="1"/>
              </p:cNvSpPr>
              <p:nvPr/>
            </p:nvSpPr>
            <p:spPr bwMode="auto">
              <a:xfrm>
                <a:off x="2699792" y="1861374"/>
                <a:ext cx="6101631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ko-KR" altLang="en-US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참여예산위원회 </a:t>
                </a:r>
                <a:r>
                  <a:rPr lang="ko-KR" altLang="en-US" dirty="0" err="1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미설치</a:t>
                </a:r>
                <a:r>
                  <a:rPr lang="ko-KR" altLang="en-US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 자치구 → </a:t>
                </a:r>
                <a:r>
                  <a:rPr lang="en-US" altLang="ko-KR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’13</a:t>
                </a:r>
                <a:r>
                  <a:rPr lang="ko-KR" altLang="en-US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년도에 한해</a:t>
                </a:r>
                <a:endParaRPr lang="en-US" altLang="ko-KR" dirty="0" smtClean="0">
                  <a:latin typeface="Times New Roman" pitchFamily="18" charset="0"/>
                  <a:ea typeface="-윤고딕320" charset="-127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ko-KR" altLang="en-US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주민</a:t>
                </a:r>
                <a:r>
                  <a:rPr lang="ko-KR" altLang="en-US" dirty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이 </a:t>
                </a:r>
                <a:r>
                  <a:rPr lang="ko-KR" altLang="en-US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직접 </a:t>
                </a:r>
                <a:r>
                  <a:rPr lang="ko-KR" altLang="en-US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참여하는 회의를 거쳐 주민의견 사업 선정 제출</a:t>
                </a:r>
                <a:endParaRPr lang="ko-KR" altLang="en-US" i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endParaRPr>
              </a:p>
            </p:txBody>
          </p:sp>
          <p:sp>
            <p:nvSpPr>
              <p:cNvPr id="61" name="Text Box 195"/>
              <p:cNvSpPr txBox="1">
                <a:spLocks noChangeArrowheads="1"/>
              </p:cNvSpPr>
              <p:nvPr/>
            </p:nvSpPr>
            <p:spPr bwMode="auto">
              <a:xfrm>
                <a:off x="567259" y="1969095"/>
                <a:ext cx="1772492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algn="ctr"/>
                <a:r>
                  <a:rPr lang="ko-KR" altLang="en-US" sz="2000" dirty="0" smtClean="0">
                    <a:latin typeface="HY수평선B" pitchFamily="18" charset="-127"/>
                    <a:ea typeface="HY수평선B" pitchFamily="18" charset="-127"/>
                  </a:rPr>
                  <a:t>경 과 </a:t>
                </a:r>
                <a:r>
                  <a:rPr lang="ko-KR" altLang="en-US" sz="2000" dirty="0" err="1" smtClean="0">
                    <a:latin typeface="HY수평선B" pitchFamily="18" charset="-127"/>
                    <a:ea typeface="HY수평선B" pitchFamily="18" charset="-127"/>
                  </a:rPr>
                  <a:t>규</a:t>
                </a:r>
                <a:r>
                  <a:rPr lang="ko-KR" altLang="en-US" sz="2000" dirty="0" smtClean="0">
                    <a:latin typeface="HY수평선B" pitchFamily="18" charset="-127"/>
                    <a:ea typeface="HY수평선B" pitchFamily="18" charset="-127"/>
                  </a:rPr>
                  <a:t> 정</a:t>
                </a:r>
              </a:p>
            </p:txBody>
          </p:sp>
        </p:grpSp>
        <p:sp>
          <p:nvSpPr>
            <p:cNvPr id="66" name="직사각형 65"/>
            <p:cNvSpPr/>
            <p:nvPr/>
          </p:nvSpPr>
          <p:spPr>
            <a:xfrm>
              <a:off x="500432" y="6069338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2279328" y="6065386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</p:grpSp>
      <p:sp>
        <p:nvSpPr>
          <p:cNvPr id="35" name="TextBox 330"/>
          <p:cNvSpPr txBox="1">
            <a:spLocks noChangeArrowheads="1"/>
          </p:cNvSpPr>
          <p:nvPr/>
        </p:nvSpPr>
        <p:spPr bwMode="auto">
          <a:xfrm>
            <a:off x="321481" y="620688"/>
            <a:ext cx="730328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indent="-174625">
              <a:defRPr/>
            </a:pPr>
            <a:r>
              <a:rPr lang="en-US" altLang="ko-KR" sz="28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3. </a:t>
            </a:r>
            <a:r>
              <a:rPr lang="ko-KR" altLang="en-US" sz="280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주민참여예산위원회  구성</a:t>
            </a:r>
            <a:endParaRPr lang="ko-KR" altLang="en-US" sz="2800" dirty="0" smtClean="0">
              <a:solidFill>
                <a:schemeClr val="bg1"/>
              </a:solidFill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  <p:cxnSp>
        <p:nvCxnSpPr>
          <p:cNvPr id="37" name="직선 연결선 36"/>
          <p:cNvCxnSpPr/>
          <p:nvPr/>
        </p:nvCxnSpPr>
        <p:spPr>
          <a:xfrm>
            <a:off x="251520" y="1110698"/>
            <a:ext cx="4608512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30"/>
          <p:cNvSpPr txBox="1">
            <a:spLocks noChangeArrowheads="1"/>
          </p:cNvSpPr>
          <p:nvPr/>
        </p:nvSpPr>
        <p:spPr bwMode="auto">
          <a:xfrm>
            <a:off x="467544" y="1412776"/>
            <a:ext cx="73032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indent="-174625">
              <a:defRPr/>
            </a:pPr>
            <a:r>
              <a:rPr lang="en-US" altLang="ko-KR" sz="24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2) </a:t>
            </a:r>
            <a:r>
              <a:rPr lang="ko-KR" altLang="en-US" sz="24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지역 회의 </a:t>
            </a:r>
            <a:endParaRPr lang="ko-KR" altLang="en-US" sz="2400" dirty="0" smtClean="0">
              <a:solidFill>
                <a:schemeClr val="bg1"/>
              </a:solidFill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그림 57" descr="희망서울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116632"/>
            <a:ext cx="1368152" cy="409213"/>
          </a:xfrm>
          <a:prstGeom prst="rect">
            <a:avLst/>
          </a:prstGeom>
        </p:spPr>
      </p:pic>
      <p:grpSp>
        <p:nvGrpSpPr>
          <p:cNvPr id="32" name="그룹 31"/>
          <p:cNvGrpSpPr/>
          <p:nvPr/>
        </p:nvGrpSpPr>
        <p:grpSpPr>
          <a:xfrm>
            <a:off x="611560" y="2454768"/>
            <a:ext cx="8253213" cy="534828"/>
            <a:chOff x="567259" y="2031664"/>
            <a:chExt cx="8253213" cy="534828"/>
          </a:xfrm>
        </p:grpSpPr>
        <p:grpSp>
          <p:nvGrpSpPr>
            <p:cNvPr id="2" name="그룹 47"/>
            <p:cNvGrpSpPr/>
            <p:nvPr/>
          </p:nvGrpSpPr>
          <p:grpSpPr>
            <a:xfrm>
              <a:off x="567259" y="2031664"/>
              <a:ext cx="8253213" cy="534828"/>
              <a:chOff x="567259" y="1854664"/>
              <a:chExt cx="8253213" cy="534828"/>
            </a:xfrm>
          </p:grpSpPr>
          <p:cxnSp>
            <p:nvCxnSpPr>
              <p:cNvPr id="80" name="직선 연결선 79"/>
              <p:cNvCxnSpPr/>
              <p:nvPr/>
            </p:nvCxnSpPr>
            <p:spPr>
              <a:xfrm>
                <a:off x="3547891" y="2387904"/>
                <a:ext cx="5272581" cy="1588"/>
              </a:xfrm>
              <a:prstGeom prst="line">
                <a:avLst/>
              </a:prstGeom>
              <a:ln w="12700">
                <a:solidFill>
                  <a:schemeClr val="accent3">
                    <a:lumMod val="40000"/>
                    <a:lumOff val="60000"/>
                  </a:schemeClr>
                </a:solidFill>
                <a:prstDash val="sysDot"/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Text Box 195"/>
              <p:cNvSpPr txBox="1">
                <a:spLocks noChangeArrowheads="1"/>
              </p:cNvSpPr>
              <p:nvPr/>
            </p:nvSpPr>
            <p:spPr bwMode="auto">
              <a:xfrm>
                <a:off x="3547865" y="1854664"/>
                <a:ext cx="5253558" cy="415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ko-KR" altLang="en-US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주민참여예산제의 원활한 운영 지원</a:t>
                </a:r>
              </a:p>
            </p:txBody>
          </p:sp>
          <p:sp>
            <p:nvSpPr>
              <p:cNvPr id="83" name="Text Box 195"/>
              <p:cNvSpPr txBox="1">
                <a:spLocks noChangeArrowheads="1"/>
              </p:cNvSpPr>
              <p:nvPr/>
            </p:nvSpPr>
            <p:spPr bwMode="auto">
              <a:xfrm>
                <a:off x="567259" y="1930183"/>
                <a:ext cx="223224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algn="ctr"/>
                <a:r>
                  <a:rPr lang="ko-KR" altLang="en-US" sz="2000" dirty="0" smtClean="0">
                    <a:latin typeface="HY수평선B" pitchFamily="18" charset="-127"/>
                    <a:ea typeface="HY수평선B" pitchFamily="18" charset="-127"/>
                  </a:rPr>
                  <a:t>목           적</a:t>
                </a:r>
              </a:p>
            </p:txBody>
          </p:sp>
        </p:grpSp>
        <p:sp>
          <p:nvSpPr>
            <p:cNvPr id="26" name="직사각형 25"/>
            <p:cNvSpPr/>
            <p:nvPr/>
          </p:nvSpPr>
          <p:spPr>
            <a:xfrm>
              <a:off x="644448" y="2087160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2598448" y="2083208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567259" y="3609960"/>
            <a:ext cx="8253213" cy="1249300"/>
            <a:chOff x="567259" y="3396188"/>
            <a:chExt cx="8253213" cy="1249300"/>
          </a:xfrm>
        </p:grpSpPr>
        <p:grpSp>
          <p:nvGrpSpPr>
            <p:cNvPr id="4" name="그룹 47"/>
            <p:cNvGrpSpPr/>
            <p:nvPr/>
          </p:nvGrpSpPr>
          <p:grpSpPr>
            <a:xfrm>
              <a:off x="567259" y="3396188"/>
              <a:ext cx="8253213" cy="1249300"/>
              <a:chOff x="567259" y="1861374"/>
              <a:chExt cx="8253213" cy="1249300"/>
            </a:xfrm>
          </p:grpSpPr>
          <p:cxnSp>
            <p:nvCxnSpPr>
              <p:cNvPr id="36" name="직선 연결선 35"/>
              <p:cNvCxnSpPr/>
              <p:nvPr/>
            </p:nvCxnSpPr>
            <p:spPr>
              <a:xfrm>
                <a:off x="3547891" y="3109086"/>
                <a:ext cx="5272581" cy="1588"/>
              </a:xfrm>
              <a:prstGeom prst="line">
                <a:avLst/>
              </a:prstGeom>
              <a:ln w="12700">
                <a:solidFill>
                  <a:schemeClr val="accent3">
                    <a:lumMod val="40000"/>
                    <a:lumOff val="60000"/>
                  </a:schemeClr>
                </a:solidFill>
                <a:prstDash val="sysDot"/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 Box 195"/>
              <p:cNvSpPr txBox="1">
                <a:spLocks noChangeArrowheads="1"/>
              </p:cNvSpPr>
              <p:nvPr/>
            </p:nvSpPr>
            <p:spPr bwMode="auto">
              <a:xfrm>
                <a:off x="3547865" y="1861374"/>
                <a:ext cx="5253558" cy="1154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ko-KR" altLang="en-US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총 </a:t>
                </a:r>
                <a:r>
                  <a:rPr lang="en-US" altLang="ko-KR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15</a:t>
                </a:r>
                <a:r>
                  <a:rPr lang="ko-KR" altLang="en-US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명으로 구성</a:t>
                </a:r>
                <a:endParaRPr lang="en-US" altLang="ko-KR" dirty="0" smtClean="0">
                  <a:latin typeface="Times New Roman" pitchFamily="18" charset="0"/>
                  <a:ea typeface="-윤고딕320" charset="-127"/>
                  <a:cs typeface="Times New Roman" pitchFamily="18" charset="0"/>
                </a:endParaRPr>
              </a:p>
              <a:p>
                <a:pPr algn="just"/>
                <a:r>
                  <a:rPr lang="en-US" altLang="ko-KR" sz="1500" dirty="0"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 </a:t>
                </a:r>
                <a:r>
                  <a:rPr lang="en-US" altLang="ko-KR" sz="1600" dirty="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- </a:t>
                </a:r>
                <a:r>
                  <a:rPr lang="ko-KR" altLang="en-US" sz="1600" dirty="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예산전문가         </a:t>
                </a:r>
                <a:r>
                  <a:rPr lang="en-US" altLang="ko-KR" sz="1600" dirty="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4</a:t>
                </a:r>
                <a:r>
                  <a:rPr lang="ko-KR" altLang="en-US" sz="1600" dirty="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명        </a:t>
                </a:r>
                <a:r>
                  <a:rPr lang="en-US" altLang="ko-KR" sz="1600" dirty="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- </a:t>
                </a:r>
                <a:r>
                  <a:rPr lang="ko-KR" altLang="en-US" sz="160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서울시의회 시의원   </a:t>
                </a:r>
                <a:r>
                  <a:rPr lang="en-US" altLang="ko-KR" sz="1600" dirty="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1</a:t>
                </a:r>
                <a:r>
                  <a:rPr lang="ko-KR" altLang="en-US" sz="1600" dirty="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명</a:t>
                </a:r>
                <a:endPara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endParaRPr>
              </a:p>
              <a:p>
                <a:pPr algn="just"/>
                <a:r>
                  <a:rPr lang="en-US" altLang="ko-KR" sz="1600" dirty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 </a:t>
                </a:r>
                <a:r>
                  <a:rPr lang="en-US" altLang="ko-KR" sz="1600" dirty="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- </a:t>
                </a:r>
                <a:r>
                  <a:rPr lang="ko-KR" altLang="en-US" sz="1600" dirty="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시민단체 </a:t>
                </a:r>
                <a:r>
                  <a:rPr lang="ko-KR" altLang="en-US" sz="1600" dirty="0" err="1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추천자</a:t>
                </a:r>
                <a:r>
                  <a:rPr lang="ko-KR" altLang="en-US" sz="1600" dirty="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  </a:t>
                </a:r>
                <a:r>
                  <a:rPr lang="en-US" altLang="ko-KR" sz="1600" dirty="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5</a:t>
                </a:r>
                <a:r>
                  <a:rPr lang="ko-KR" altLang="en-US" sz="1600" dirty="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명       </a:t>
                </a:r>
                <a:r>
                  <a:rPr lang="en-US" altLang="ko-KR" sz="1600" dirty="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- </a:t>
                </a:r>
                <a:r>
                  <a:rPr lang="ko-KR" altLang="en-US" sz="1600" dirty="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참여예산위원회위원 </a:t>
                </a:r>
                <a:r>
                  <a:rPr lang="en-US" altLang="ko-KR" sz="1600" dirty="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1</a:t>
                </a:r>
                <a:r>
                  <a:rPr lang="ko-KR" altLang="en-US" sz="1600" dirty="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명</a:t>
                </a:r>
                <a:endParaRPr lang="en-US" altLang="ko-KR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endParaRPr>
              </a:p>
              <a:p>
                <a:pPr algn="just"/>
                <a:r>
                  <a:rPr lang="en-US" altLang="ko-KR" sz="1600" dirty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 </a:t>
                </a:r>
                <a:r>
                  <a:rPr lang="en-US" altLang="ko-KR" sz="1600" dirty="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- </a:t>
                </a:r>
                <a:r>
                  <a:rPr lang="ko-KR" altLang="en-US" sz="1600" dirty="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서울시공무원      </a:t>
                </a:r>
                <a:r>
                  <a:rPr lang="en-US" altLang="ko-KR" sz="1600" dirty="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4</a:t>
                </a:r>
                <a:r>
                  <a:rPr lang="ko-KR" altLang="en-US" sz="1600" dirty="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명</a:t>
                </a:r>
                <a:r>
                  <a:rPr lang="en-US" altLang="ko-KR" sz="1600" dirty="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(</a:t>
                </a:r>
                <a:r>
                  <a:rPr lang="ko-KR" altLang="en-US" sz="1600" dirty="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자치구 </a:t>
                </a:r>
                <a:r>
                  <a:rPr lang="en-US" altLang="ko-KR" sz="1600" dirty="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1</a:t>
                </a:r>
                <a:r>
                  <a:rPr lang="ko-KR" altLang="en-US" sz="1600" dirty="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명 포함</a:t>
                </a:r>
                <a:r>
                  <a:rPr lang="en-US" altLang="ko-KR" sz="1600" dirty="0" smtClean="0">
                    <a:solidFill>
                      <a:srgbClr val="92D050"/>
                    </a:solidFill>
                    <a:latin typeface="Times New Roman" pitchFamily="18" charset="0"/>
                    <a:ea typeface="휴먼모음T" pitchFamily="18" charset="-127"/>
                    <a:cs typeface="Times New Roman" pitchFamily="18" charset="0"/>
                  </a:rPr>
                  <a:t>)</a:t>
                </a:r>
                <a:endParaRPr lang="ko-KR" altLang="en-US" sz="1600" dirty="0" smtClean="0">
                  <a:solidFill>
                    <a:srgbClr val="92D050"/>
                  </a:solidFill>
                  <a:latin typeface="Times New Roman" pitchFamily="18" charset="0"/>
                  <a:ea typeface="휴먼모음T" pitchFamily="18" charset="-127"/>
                  <a:cs typeface="Times New Roman" pitchFamily="18" charset="0"/>
                </a:endParaRPr>
              </a:p>
            </p:txBody>
          </p:sp>
          <p:sp>
            <p:nvSpPr>
              <p:cNvPr id="39" name="Text Box 195"/>
              <p:cNvSpPr txBox="1">
                <a:spLocks noChangeArrowheads="1"/>
              </p:cNvSpPr>
              <p:nvPr/>
            </p:nvSpPr>
            <p:spPr bwMode="auto">
              <a:xfrm>
                <a:off x="567259" y="1969095"/>
                <a:ext cx="223224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algn="ctr"/>
                <a:r>
                  <a:rPr lang="ko-KR" altLang="en-US" sz="2000" dirty="0" smtClean="0">
                    <a:latin typeface="HY수평선B" pitchFamily="18" charset="-127"/>
                    <a:ea typeface="HY수평선B" pitchFamily="18" charset="-127"/>
                  </a:rPr>
                  <a:t>구          성</a:t>
                </a:r>
              </a:p>
            </p:txBody>
          </p:sp>
        </p:grpSp>
        <p:sp>
          <p:nvSpPr>
            <p:cNvPr id="28" name="직사각형 27"/>
            <p:cNvSpPr/>
            <p:nvPr/>
          </p:nvSpPr>
          <p:spPr>
            <a:xfrm>
              <a:off x="644448" y="3504960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2598448" y="3501008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</p:grpSp>
      <p:grpSp>
        <p:nvGrpSpPr>
          <p:cNvPr id="34" name="그룹 33"/>
          <p:cNvGrpSpPr/>
          <p:nvPr/>
        </p:nvGrpSpPr>
        <p:grpSpPr>
          <a:xfrm>
            <a:off x="567260" y="5328916"/>
            <a:ext cx="8253212" cy="926868"/>
            <a:chOff x="567260" y="5282736"/>
            <a:chExt cx="8253212" cy="926868"/>
          </a:xfrm>
        </p:grpSpPr>
        <p:grpSp>
          <p:nvGrpSpPr>
            <p:cNvPr id="3" name="그룹 85"/>
            <p:cNvGrpSpPr/>
            <p:nvPr/>
          </p:nvGrpSpPr>
          <p:grpSpPr>
            <a:xfrm>
              <a:off x="567260" y="5282736"/>
              <a:ext cx="8253212" cy="926868"/>
              <a:chOff x="567260" y="2834464"/>
              <a:chExt cx="8253212" cy="926868"/>
            </a:xfrm>
          </p:grpSpPr>
          <p:cxnSp>
            <p:nvCxnSpPr>
              <p:cNvPr id="68" name="직선 연결선 67"/>
              <p:cNvCxnSpPr/>
              <p:nvPr/>
            </p:nvCxnSpPr>
            <p:spPr>
              <a:xfrm>
                <a:off x="3547891" y="3759744"/>
                <a:ext cx="5272581" cy="1588"/>
              </a:xfrm>
              <a:prstGeom prst="line">
                <a:avLst/>
              </a:prstGeom>
              <a:ln w="12700">
                <a:solidFill>
                  <a:schemeClr val="accent3">
                    <a:lumMod val="40000"/>
                    <a:lumOff val="60000"/>
                  </a:schemeClr>
                </a:solidFill>
                <a:prstDash val="sysDot"/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Text Box 195"/>
              <p:cNvSpPr txBox="1">
                <a:spLocks noChangeArrowheads="1"/>
              </p:cNvSpPr>
              <p:nvPr/>
            </p:nvSpPr>
            <p:spPr bwMode="auto">
              <a:xfrm>
                <a:off x="3547865" y="2834464"/>
                <a:ext cx="5253558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ko-KR" altLang="en-US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예산학교 운영</a:t>
                </a:r>
                <a:r>
                  <a:rPr lang="en-US" altLang="ko-KR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,  </a:t>
                </a:r>
                <a:r>
                  <a:rPr lang="ko-KR" altLang="en-US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교육 </a:t>
                </a:r>
                <a:r>
                  <a:rPr lang="en-US" altLang="ko-KR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· </a:t>
                </a:r>
                <a:r>
                  <a:rPr lang="ko-KR" altLang="en-US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홍보</a:t>
                </a:r>
                <a:r>
                  <a:rPr lang="en-US" altLang="ko-KR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 · </a:t>
                </a:r>
                <a:r>
                  <a:rPr lang="ko-KR" altLang="en-US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토론회</a:t>
                </a:r>
                <a:r>
                  <a:rPr lang="en-US" altLang="ko-KR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 · </a:t>
                </a:r>
                <a:r>
                  <a:rPr lang="ko-KR" altLang="en-US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공청회 </a:t>
                </a:r>
                <a:r>
                  <a:rPr lang="ko-KR" altLang="en-US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등 개최</a:t>
                </a:r>
                <a:endParaRPr lang="en-US" altLang="ko-KR" dirty="0" smtClean="0">
                  <a:latin typeface="Times New Roman" pitchFamily="18" charset="0"/>
                  <a:ea typeface="-윤고딕320" charset="-127"/>
                  <a:cs typeface="Times New Roman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ko-KR" altLang="en-US" dirty="0" err="1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참여예산</a:t>
                </a:r>
                <a:r>
                  <a:rPr lang="ko-KR" altLang="en-US" dirty="0" err="1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제</a:t>
                </a:r>
                <a:r>
                  <a:rPr lang="ko-KR" altLang="en-US" dirty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 </a:t>
                </a:r>
                <a:r>
                  <a:rPr lang="ko-KR" altLang="en-US" dirty="0" smtClean="0">
                    <a:latin typeface="Times New Roman" pitchFamily="18" charset="0"/>
                    <a:ea typeface="-윤고딕320" charset="-127"/>
                    <a:cs typeface="Times New Roman" pitchFamily="18" charset="0"/>
                  </a:rPr>
                  <a:t>운영에 대한 전반적 지원 등</a:t>
                </a:r>
                <a:endParaRPr lang="ko-KR" altLang="en-US" sz="1600" dirty="0" smtClean="0">
                  <a:solidFill>
                    <a:srgbClr val="00FF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endParaRPr>
              </a:p>
            </p:txBody>
          </p:sp>
          <p:sp>
            <p:nvSpPr>
              <p:cNvPr id="77" name="Text Box 195"/>
              <p:cNvSpPr txBox="1">
                <a:spLocks noChangeArrowheads="1"/>
              </p:cNvSpPr>
              <p:nvPr/>
            </p:nvSpPr>
            <p:spPr bwMode="auto">
              <a:xfrm>
                <a:off x="567260" y="2870135"/>
                <a:ext cx="2232248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 anchor="t">
                <a:spAutoFit/>
              </a:bodyPr>
              <a:lstStyle/>
              <a:p>
                <a:pPr algn="ctr"/>
                <a:r>
                  <a:rPr lang="ko-KR" altLang="en-US" sz="2000" dirty="0" smtClean="0">
                    <a:latin typeface="HY수평선B" pitchFamily="18" charset="-127"/>
                    <a:ea typeface="HY수평선B" pitchFamily="18" charset="-127"/>
                  </a:rPr>
                  <a:t>주 요 기 능</a:t>
                </a:r>
              </a:p>
            </p:txBody>
          </p:sp>
        </p:grpSp>
        <p:sp>
          <p:nvSpPr>
            <p:cNvPr id="30" name="직사각형 29"/>
            <p:cNvSpPr/>
            <p:nvPr/>
          </p:nvSpPr>
          <p:spPr>
            <a:xfrm>
              <a:off x="644448" y="5327520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2598448" y="5323568"/>
              <a:ext cx="93520" cy="324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rgbClr val="92D050"/>
                </a:solidFill>
              </a:endParaRPr>
            </a:p>
          </p:txBody>
        </p:sp>
      </p:grpSp>
      <p:sp>
        <p:nvSpPr>
          <p:cNvPr id="23" name="TextBox 330"/>
          <p:cNvSpPr txBox="1">
            <a:spLocks noChangeArrowheads="1"/>
          </p:cNvSpPr>
          <p:nvPr/>
        </p:nvSpPr>
        <p:spPr bwMode="auto">
          <a:xfrm>
            <a:off x="321481" y="620688"/>
            <a:ext cx="730328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indent="-174625">
              <a:defRPr/>
            </a:pPr>
            <a:r>
              <a:rPr lang="en-US" altLang="ko-KR" sz="28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3. </a:t>
            </a:r>
            <a:r>
              <a:rPr lang="ko-KR" altLang="en-US" sz="280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주민참여예산위원회  구성</a:t>
            </a:r>
            <a:endParaRPr lang="ko-KR" altLang="en-US" sz="2800" dirty="0" smtClean="0">
              <a:solidFill>
                <a:schemeClr val="bg1"/>
              </a:solidFill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  <p:cxnSp>
        <p:nvCxnSpPr>
          <p:cNvPr id="24" name="직선 연결선 23"/>
          <p:cNvCxnSpPr/>
          <p:nvPr/>
        </p:nvCxnSpPr>
        <p:spPr>
          <a:xfrm>
            <a:off x="251520" y="1110698"/>
            <a:ext cx="4608512" cy="14046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330"/>
          <p:cNvSpPr txBox="1">
            <a:spLocks noChangeArrowheads="1"/>
          </p:cNvSpPr>
          <p:nvPr/>
        </p:nvSpPr>
        <p:spPr bwMode="auto">
          <a:xfrm>
            <a:off x="467544" y="1558616"/>
            <a:ext cx="73032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indent="-174625">
              <a:defRPr/>
            </a:pPr>
            <a:r>
              <a:rPr lang="en-US" altLang="ko-KR" sz="24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3</a:t>
            </a:r>
            <a:r>
              <a:rPr lang="en-US" altLang="ko-KR" sz="240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) </a:t>
            </a:r>
            <a:r>
              <a:rPr lang="ko-KR" altLang="en-US" sz="240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참여예산지원협의회 </a:t>
            </a:r>
            <a:r>
              <a:rPr lang="ko-KR" altLang="en-US" sz="24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운영</a:t>
            </a:r>
            <a:endParaRPr lang="ko-KR" altLang="en-US" sz="2400" dirty="0" smtClean="0">
              <a:solidFill>
                <a:schemeClr val="bg1"/>
              </a:solidFill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330"/>
          <p:cNvSpPr txBox="1">
            <a:spLocks noChangeArrowheads="1"/>
          </p:cNvSpPr>
          <p:nvPr/>
        </p:nvSpPr>
        <p:spPr bwMode="auto">
          <a:xfrm>
            <a:off x="321481" y="620688"/>
            <a:ext cx="730328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indent="-174625">
              <a:defRPr/>
            </a:pPr>
            <a:r>
              <a:rPr lang="en-US" altLang="ko-KR" sz="2800" dirty="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4. </a:t>
            </a:r>
            <a:r>
              <a:rPr lang="ko-KR" altLang="en-US" sz="2800" err="1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주민참여예산제</a:t>
            </a:r>
            <a:r>
              <a:rPr lang="ko-KR" altLang="en-US" sz="2800" smtClean="0">
                <a:latin typeface="Times New Roman" pitchFamily="18" charset="0"/>
                <a:ea typeface="HY수평선B" pitchFamily="18" charset="-127"/>
                <a:cs typeface="Times New Roman" pitchFamily="18" charset="0"/>
              </a:rPr>
              <a:t>  운영체계</a:t>
            </a:r>
            <a:endParaRPr lang="ko-KR" altLang="en-US" sz="2800" dirty="0" smtClean="0">
              <a:solidFill>
                <a:schemeClr val="bg1"/>
              </a:solidFill>
              <a:latin typeface="Times New Roman" pitchFamily="18" charset="0"/>
              <a:ea typeface="HY수평선B" pitchFamily="18" charset="-127"/>
              <a:cs typeface="Times New Roman" pitchFamily="18" charset="0"/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251520" y="1091242"/>
            <a:ext cx="4536504" cy="0"/>
          </a:xfrm>
          <a:prstGeom prst="line">
            <a:avLst/>
          </a:prstGeom>
          <a:ln w="2857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그림 57" descr="희망서울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116632"/>
            <a:ext cx="1368152" cy="409213"/>
          </a:xfrm>
          <a:prstGeom prst="rect">
            <a:avLst/>
          </a:prstGeom>
        </p:spPr>
      </p:pic>
      <p:grpSp>
        <p:nvGrpSpPr>
          <p:cNvPr id="2" name="그룹 73"/>
          <p:cNvGrpSpPr/>
          <p:nvPr/>
        </p:nvGrpSpPr>
        <p:grpSpPr>
          <a:xfrm>
            <a:off x="152692" y="2060848"/>
            <a:ext cx="8848740" cy="3384375"/>
            <a:chOff x="161928" y="1816249"/>
            <a:chExt cx="8848740" cy="1684759"/>
          </a:xfrm>
        </p:grpSpPr>
        <p:sp>
          <p:nvSpPr>
            <p:cNvPr id="49" name="모서리가 둥근 직사각형 48"/>
            <p:cNvSpPr/>
            <p:nvPr/>
          </p:nvSpPr>
          <p:spPr>
            <a:xfrm>
              <a:off x="161928" y="1816249"/>
              <a:ext cx="1512168" cy="1684759"/>
            </a:xfrm>
            <a:prstGeom prst="roundRect">
              <a:avLst/>
            </a:prstGeom>
            <a:noFill/>
            <a:ln w="38100">
              <a:solidFill>
                <a:srgbClr val="7EAFEA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sz="1600" b="1" kern="100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주민제안사업</a:t>
              </a:r>
              <a:endParaRPr lang="en-US" altLang="ko-KR" sz="1600" b="1" kern="100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신청 접수</a:t>
              </a:r>
              <a:endParaRPr lang="en-US" altLang="ko-KR" sz="1600" b="1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ko-KR" sz="1400" spc="-15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</a:t>
              </a:r>
              <a:r>
                <a:rPr lang="ko-KR" altLang="en-US" sz="1400" spc="-15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참여예산위원회</a:t>
              </a:r>
              <a:r>
                <a:rPr lang="en-US" altLang="ko-KR" sz="1400" spc="-15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)</a:t>
              </a:r>
              <a:endParaRPr lang="ko-KR" altLang="en-US" sz="1400" spc="-150" dirty="0">
                <a:solidFill>
                  <a:srgbClr val="FFC000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51" name="모서리가 둥근 직사각형 50"/>
            <p:cNvSpPr/>
            <p:nvPr/>
          </p:nvSpPr>
          <p:spPr>
            <a:xfrm>
              <a:off x="2007420" y="1816249"/>
              <a:ext cx="1512168" cy="1684759"/>
            </a:xfrm>
            <a:prstGeom prst="roundRect">
              <a:avLst/>
            </a:prstGeom>
            <a:noFill/>
            <a:ln w="38100">
              <a:solidFill>
                <a:srgbClr val="7EAFEA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주민제안사업 </a:t>
              </a:r>
              <a:endParaRPr lang="en-US" altLang="ko-KR" sz="1600" b="1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심의</a:t>
              </a:r>
              <a:endParaRPr lang="en-US" altLang="ko-KR" sz="1600" b="1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ko-KR" sz="1400" spc="-10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</a:t>
              </a:r>
              <a:r>
                <a:rPr lang="ko-KR" altLang="en-US" sz="1400" spc="-10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참여예산위원회</a:t>
              </a:r>
              <a:r>
                <a:rPr lang="en-US" altLang="ko-KR" sz="1400" spc="-10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)</a:t>
              </a:r>
              <a:endParaRPr lang="ko-KR" altLang="en-US" sz="1400" spc="-100" dirty="0">
                <a:solidFill>
                  <a:srgbClr val="FFC000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52" name="모서리가 둥근 직사각형 51"/>
            <p:cNvSpPr/>
            <p:nvPr/>
          </p:nvSpPr>
          <p:spPr>
            <a:xfrm>
              <a:off x="3851920" y="1816249"/>
              <a:ext cx="1512168" cy="1684759"/>
            </a:xfrm>
            <a:prstGeom prst="roundRect">
              <a:avLst/>
            </a:prstGeom>
            <a:noFill/>
            <a:ln w="38100">
              <a:solidFill>
                <a:srgbClr val="7EAFEA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>
                <a:lnSpc>
                  <a:spcPct val="150000"/>
                </a:lnSpc>
              </a:pPr>
              <a:r>
                <a:rPr lang="ko-KR" altLang="en-US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주민제안사업</a:t>
              </a:r>
              <a:endParaRPr lang="en-US" altLang="ko-KR" sz="1600" b="1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우선순위결정</a:t>
              </a:r>
              <a:endParaRPr lang="en-US" altLang="ko-KR" sz="1600" b="1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ko-KR" sz="1400" spc="-1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</a:t>
              </a:r>
              <a:r>
                <a:rPr lang="ko-KR" altLang="en-US" sz="1400" spc="-1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참여예산위원회</a:t>
              </a:r>
              <a:r>
                <a:rPr lang="en-US" altLang="ko-KR" sz="1400" spc="-1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)</a:t>
              </a:r>
              <a:endParaRPr lang="ko-KR" altLang="en-US" sz="1400" spc="-100" dirty="0">
                <a:solidFill>
                  <a:srgbClr val="FFC000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54" name="모서리가 둥근 직사각형 53"/>
            <p:cNvSpPr/>
            <p:nvPr/>
          </p:nvSpPr>
          <p:spPr>
            <a:xfrm>
              <a:off x="5679828" y="1816249"/>
              <a:ext cx="1512168" cy="1684759"/>
            </a:xfrm>
            <a:prstGeom prst="roundRect">
              <a:avLst/>
            </a:prstGeom>
            <a:noFill/>
            <a:ln w="38100">
              <a:solidFill>
                <a:srgbClr val="7EAFEA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>
                <a:lnSpc>
                  <a:spcPct val="150000"/>
                </a:lnSpc>
              </a:pPr>
              <a:r>
                <a:rPr lang="en-US" altLang="ko-KR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’13</a:t>
              </a:r>
              <a:r>
                <a:rPr lang="ko-KR" altLang="en-US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년 예산안 편성</a:t>
              </a:r>
              <a:endParaRPr lang="en-US" altLang="ko-KR" sz="1600" b="1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ko-KR" sz="14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</a:t>
              </a:r>
              <a:r>
                <a:rPr lang="ko-KR" altLang="en-US" sz="14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서울시</a:t>
              </a:r>
              <a:r>
                <a:rPr lang="en-US" altLang="ko-KR" sz="14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)</a:t>
              </a:r>
              <a:endParaRPr lang="ko-KR" altLang="en-US" sz="1400" dirty="0">
                <a:solidFill>
                  <a:srgbClr val="FFC000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56" name="모서리가 둥근 직사각형 55"/>
            <p:cNvSpPr/>
            <p:nvPr/>
          </p:nvSpPr>
          <p:spPr>
            <a:xfrm>
              <a:off x="7498500" y="1816249"/>
              <a:ext cx="1512168" cy="1684759"/>
            </a:xfrm>
            <a:prstGeom prst="roundRect">
              <a:avLst/>
            </a:prstGeom>
            <a:noFill/>
            <a:ln w="38100">
              <a:solidFill>
                <a:srgbClr val="7EAFEA"/>
              </a:solidFill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en-US" altLang="ko-KR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’13</a:t>
              </a:r>
              <a:r>
                <a:rPr lang="ko-KR" altLang="en-US" sz="1600" b="1" dirty="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년 </a:t>
              </a:r>
              <a:r>
                <a:rPr lang="ko-KR" altLang="en-US" sz="1600" b="1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주민  </a:t>
              </a:r>
              <a:endParaRPr lang="en-US" altLang="ko-KR" sz="1600" b="1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1600" b="1" spc="-100" smtClean="0"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참여예산   보고</a:t>
              </a:r>
              <a:endParaRPr lang="en-US" altLang="ko-KR" sz="1600" b="1" spc="-100" dirty="0" smtClean="0"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en-US" altLang="ko-KR" sz="14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(</a:t>
              </a:r>
              <a:r>
                <a:rPr lang="ko-KR" altLang="en-US" sz="14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서울시</a:t>
              </a:r>
              <a:r>
                <a:rPr lang="ko-KR" altLang="en-US" sz="1400" spc="-2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 →  </a:t>
              </a:r>
              <a:endParaRPr lang="en-US" altLang="ko-KR" sz="1400" spc="-200" dirty="0" smtClean="0">
                <a:solidFill>
                  <a:srgbClr val="FFC000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  <a:p>
              <a:pPr algn="ctr"/>
              <a:r>
                <a:rPr lang="ko-KR" altLang="en-US" sz="1400" spc="-2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참여예산위원회</a:t>
              </a:r>
              <a:r>
                <a:rPr lang="en-US" altLang="ko-KR" sz="1400" spc="-200" dirty="0" smtClean="0">
                  <a:solidFill>
                    <a:srgbClr val="FFC000"/>
                  </a:solidFill>
                  <a:latin typeface="Times New Roman" pitchFamily="18" charset="0"/>
                  <a:ea typeface="-윤고딕320" charset="-127"/>
                  <a:cs typeface="Times New Roman" pitchFamily="18" charset="0"/>
                </a:rPr>
                <a:t>)</a:t>
              </a:r>
              <a:endParaRPr lang="ko-KR" altLang="en-US" sz="1400" spc="-200" dirty="0">
                <a:solidFill>
                  <a:srgbClr val="FFC000"/>
                </a:solidFill>
                <a:latin typeface="Times New Roman" pitchFamily="18" charset="0"/>
                <a:ea typeface="-윤고딕320" charset="-127"/>
                <a:cs typeface="Times New Roman" pitchFamily="18" charset="0"/>
              </a:endParaRPr>
            </a:p>
          </p:txBody>
        </p:sp>
        <p:sp>
          <p:nvSpPr>
            <p:cNvPr id="70" name="오른쪽 화살표 69"/>
            <p:cNvSpPr/>
            <p:nvPr/>
          </p:nvSpPr>
          <p:spPr>
            <a:xfrm>
              <a:off x="1735980" y="2492896"/>
              <a:ext cx="216024" cy="28803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1" name="오른쪽 화살표 70"/>
            <p:cNvSpPr/>
            <p:nvPr/>
          </p:nvSpPr>
          <p:spPr>
            <a:xfrm>
              <a:off x="7230820" y="2492896"/>
              <a:ext cx="216024" cy="28803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2" name="오른쪽 화살표 71"/>
            <p:cNvSpPr/>
            <p:nvPr/>
          </p:nvSpPr>
          <p:spPr>
            <a:xfrm>
              <a:off x="5412148" y="2492896"/>
              <a:ext cx="216024" cy="28803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3" name="오른쪽 화살표 72"/>
            <p:cNvSpPr/>
            <p:nvPr/>
          </p:nvSpPr>
          <p:spPr>
            <a:xfrm>
              <a:off x="3589716" y="2492896"/>
              <a:ext cx="216024" cy="288032"/>
            </a:xfrm>
            <a:prstGeom prst="rightArrow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회색조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</TotalTime>
  <Words>987</Words>
  <Application>Microsoft Office PowerPoint</Application>
  <PresentationFormat>화면 슬라이드 쇼(4:3)</PresentationFormat>
  <Paragraphs>249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4" baseType="lpstr">
      <vt:lpstr>굴림</vt:lpstr>
      <vt:lpstr>Arial</vt:lpstr>
      <vt:lpstr>Times New Roman</vt:lpstr>
      <vt:lpstr>HY수평선B</vt:lpstr>
      <vt:lpstr>휴먼모음T</vt:lpstr>
      <vt:lpstr>-윤고딕320</vt:lpstr>
      <vt:lpstr>맑은 고딕</vt:lpstr>
      <vt:lpstr>Wingdings</vt:lpstr>
      <vt:lpstr>-윤고딕340</vt:lpstr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Seoul</dc:creator>
  <cp:lastModifiedBy>seoul user</cp:lastModifiedBy>
  <cp:revision>87</cp:revision>
  <dcterms:created xsi:type="dcterms:W3CDTF">2012-05-22T08:23:26Z</dcterms:created>
  <dcterms:modified xsi:type="dcterms:W3CDTF">2012-05-23T06:58:57Z</dcterms:modified>
</cp:coreProperties>
</file>